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9" r:id="rId7"/>
    <p:sldId id="264" r:id="rId8"/>
    <p:sldId id="265" r:id="rId9"/>
    <p:sldId id="260" r:id="rId10"/>
    <p:sldId id="261" r:id="rId11"/>
    <p:sldId id="267" r:id="rId12"/>
    <p:sldId id="268" r:id="rId13"/>
    <p:sldId id="262" r:id="rId14"/>
    <p:sldId id="269" r:id="rId15"/>
    <p:sldId id="270" r:id="rId16"/>
    <p:sldId id="263"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FC9ECE-82B7-AA9D-0D74-F454D5C12EAA}" v="92" dt="2025-05-05T05:50:14.825"/>
    <p1510:client id="{DED3BE1A-F3F5-CACA-C9DA-DA0C1BBCA45F}" v="840" dt="2025-05-05T05:50:36.7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orio Delfin, Daniel" userId="S::dozorio@calstatela.edu::1402e497-3fd8-49a1-909a-9e3576a46f22" providerId="AD" clId="Web-{DED3BE1A-F3F5-CACA-C9DA-DA0C1BBCA45F}"/>
    <pc:docChg chg="addSld delSld modSld">
      <pc:chgData name="Ozorio Delfin, Daniel" userId="S::dozorio@calstatela.edu::1402e497-3fd8-49a1-909a-9e3576a46f22" providerId="AD" clId="Web-{DED3BE1A-F3F5-CACA-C9DA-DA0C1BBCA45F}" dt="2025-05-05T05:50:36.773" v="830" actId="20577"/>
      <pc:docMkLst>
        <pc:docMk/>
      </pc:docMkLst>
      <pc:sldChg chg="addSp delSp modSp mod setBg setClrOvrMap">
        <pc:chgData name="Ozorio Delfin, Daniel" userId="S::dozorio@calstatela.edu::1402e497-3fd8-49a1-909a-9e3576a46f22" providerId="AD" clId="Web-{DED3BE1A-F3F5-CACA-C9DA-DA0C1BBCA45F}" dt="2025-05-05T03:52:06.627" v="61"/>
        <pc:sldMkLst>
          <pc:docMk/>
          <pc:sldMk cId="109857222" sldId="256"/>
        </pc:sldMkLst>
        <pc:spChg chg="mod">
          <ac:chgData name="Ozorio Delfin, Daniel" userId="S::dozorio@calstatela.edu::1402e497-3fd8-49a1-909a-9e3576a46f22" providerId="AD" clId="Web-{DED3BE1A-F3F5-CACA-C9DA-DA0C1BBCA45F}" dt="2025-05-05T03:52:06.627" v="61"/>
          <ac:spMkLst>
            <pc:docMk/>
            <pc:sldMk cId="109857222" sldId="256"/>
            <ac:spMk id="2" creationId="{00000000-0000-0000-0000-000000000000}"/>
          </ac:spMkLst>
        </pc:spChg>
        <pc:spChg chg="mod">
          <ac:chgData name="Ozorio Delfin, Daniel" userId="S::dozorio@calstatela.edu::1402e497-3fd8-49a1-909a-9e3576a46f22" providerId="AD" clId="Web-{DED3BE1A-F3F5-CACA-C9DA-DA0C1BBCA45F}" dt="2025-05-05T03:52:06.627" v="61"/>
          <ac:spMkLst>
            <pc:docMk/>
            <pc:sldMk cId="109857222" sldId="256"/>
            <ac:spMk id="3" creationId="{00000000-0000-0000-0000-000000000000}"/>
          </ac:spMkLst>
        </pc:spChg>
        <pc:spChg chg="add">
          <ac:chgData name="Ozorio Delfin, Daniel" userId="S::dozorio@calstatela.edu::1402e497-3fd8-49a1-909a-9e3576a46f22" providerId="AD" clId="Web-{DED3BE1A-F3F5-CACA-C9DA-DA0C1BBCA45F}" dt="2025-05-05T03:52:06.627" v="61"/>
          <ac:spMkLst>
            <pc:docMk/>
            <pc:sldMk cId="109857222" sldId="256"/>
            <ac:spMk id="6" creationId="{716F42E0-28DF-4093-AFC5-CA01F54C8897}"/>
          </ac:spMkLst>
        </pc:spChg>
        <pc:spChg chg="add">
          <ac:chgData name="Ozorio Delfin, Daniel" userId="S::dozorio@calstatela.edu::1402e497-3fd8-49a1-909a-9e3576a46f22" providerId="AD" clId="Web-{DED3BE1A-F3F5-CACA-C9DA-DA0C1BBCA45F}" dt="2025-05-05T03:52:06.627" v="61"/>
          <ac:spMkLst>
            <pc:docMk/>
            <pc:sldMk cId="109857222" sldId="256"/>
            <ac:spMk id="8" creationId="{4063B759-00FC-46D1-9898-8E8625268FAF}"/>
          </ac:spMkLst>
        </pc:spChg>
        <pc:spChg chg="add del">
          <ac:chgData name="Ozorio Delfin, Daniel" userId="S::dozorio@calstatela.edu::1402e497-3fd8-49a1-909a-9e3576a46f22" providerId="AD" clId="Web-{DED3BE1A-F3F5-CACA-C9DA-DA0C1BBCA45F}" dt="2025-05-05T03:51:34.456" v="58"/>
          <ac:spMkLst>
            <pc:docMk/>
            <pc:sldMk cId="109857222" sldId="256"/>
            <ac:spMk id="9" creationId="{C1DD1A8A-57D5-4A81-AD04-532B043C5611}"/>
          </ac:spMkLst>
        </pc:spChg>
        <pc:spChg chg="add">
          <ac:chgData name="Ozorio Delfin, Daniel" userId="S::dozorio@calstatela.edu::1402e497-3fd8-49a1-909a-9e3576a46f22" providerId="AD" clId="Web-{DED3BE1A-F3F5-CACA-C9DA-DA0C1BBCA45F}" dt="2025-05-05T03:52:06.627" v="61"/>
          <ac:spMkLst>
            <pc:docMk/>
            <pc:sldMk cId="109857222" sldId="256"/>
            <ac:spMk id="10" creationId="{D5B012D8-7F27-4758-9AC6-C889B154BD73}"/>
          </ac:spMkLst>
        </pc:spChg>
        <pc:spChg chg="add del">
          <ac:chgData name="Ozorio Delfin, Daniel" userId="S::dozorio@calstatela.edu::1402e497-3fd8-49a1-909a-9e3576a46f22" providerId="AD" clId="Web-{DED3BE1A-F3F5-CACA-C9DA-DA0C1BBCA45F}" dt="2025-05-05T03:51:34.456" v="58"/>
          <ac:spMkLst>
            <pc:docMk/>
            <pc:sldMk cId="109857222" sldId="256"/>
            <ac:spMk id="11" creationId="{007891EC-4501-44ED-A8C8-B11B6DB767AB}"/>
          </ac:spMkLst>
        </pc:spChg>
        <pc:spChg chg="add del">
          <ac:chgData name="Ozorio Delfin, Daniel" userId="S::dozorio@calstatela.edu::1402e497-3fd8-49a1-909a-9e3576a46f22" providerId="AD" clId="Web-{DED3BE1A-F3F5-CACA-C9DA-DA0C1BBCA45F}" dt="2025-05-05T03:51:54.705" v="60"/>
          <ac:spMkLst>
            <pc:docMk/>
            <pc:sldMk cId="109857222" sldId="256"/>
            <ac:spMk id="13" creationId="{71B2258F-86CA-4D4D-8270-BC05FCDEBFB3}"/>
          </ac:spMkLst>
        </pc:spChg>
        <pc:picChg chg="add del">
          <ac:chgData name="Ozorio Delfin, Daniel" userId="S::dozorio@calstatela.edu::1402e497-3fd8-49a1-909a-9e3576a46f22" providerId="AD" clId="Web-{DED3BE1A-F3F5-CACA-C9DA-DA0C1BBCA45F}" dt="2025-05-05T03:51:34.456" v="58"/>
          <ac:picMkLst>
            <pc:docMk/>
            <pc:sldMk cId="109857222" sldId="256"/>
            <ac:picMk id="5" creationId="{722FF1DD-7735-562C-3FB9-015CD3E2C6D1}"/>
          </ac:picMkLst>
        </pc:picChg>
        <pc:picChg chg="add">
          <ac:chgData name="Ozorio Delfin, Daniel" userId="S::dozorio@calstatela.edu::1402e497-3fd8-49a1-909a-9e3576a46f22" providerId="AD" clId="Web-{DED3BE1A-F3F5-CACA-C9DA-DA0C1BBCA45F}" dt="2025-05-05T03:52:06.627" v="61"/>
          <ac:picMkLst>
            <pc:docMk/>
            <pc:sldMk cId="109857222" sldId="256"/>
            <ac:picMk id="7" creationId="{2238D3F6-EB54-A336-A7AF-323D57CF831E}"/>
          </ac:picMkLst>
        </pc:picChg>
        <pc:picChg chg="add del">
          <ac:chgData name="Ozorio Delfin, Daniel" userId="S::dozorio@calstatela.edu::1402e497-3fd8-49a1-909a-9e3576a46f22" providerId="AD" clId="Web-{DED3BE1A-F3F5-CACA-C9DA-DA0C1BBCA45F}" dt="2025-05-05T03:51:54.705" v="60"/>
          <ac:picMkLst>
            <pc:docMk/>
            <pc:sldMk cId="109857222" sldId="256"/>
            <ac:picMk id="14" creationId="{8F2367BC-A7F6-846C-82F6-AAE1B346680F}"/>
          </ac:picMkLst>
        </pc:picChg>
      </pc:sldChg>
      <pc:sldChg chg="addSp delSp modSp new mod setBg">
        <pc:chgData name="Ozorio Delfin, Daniel" userId="S::dozorio@calstatela.edu::1402e497-3fd8-49a1-909a-9e3576a46f22" providerId="AD" clId="Web-{DED3BE1A-F3F5-CACA-C9DA-DA0C1BBCA45F}" dt="2025-05-05T04:25:33.929" v="192"/>
        <pc:sldMkLst>
          <pc:docMk/>
          <pc:sldMk cId="1130831610" sldId="257"/>
        </pc:sldMkLst>
        <pc:spChg chg="mod">
          <ac:chgData name="Ozorio Delfin, Daniel" userId="S::dozorio@calstatela.edu::1402e497-3fd8-49a1-909a-9e3576a46f22" providerId="AD" clId="Web-{DED3BE1A-F3F5-CACA-C9DA-DA0C1BBCA45F}" dt="2025-05-05T04:25:11.969" v="189"/>
          <ac:spMkLst>
            <pc:docMk/>
            <pc:sldMk cId="1130831610" sldId="257"/>
            <ac:spMk id="2" creationId="{4E6E131E-8449-AD5F-D26C-F91818ACE5FB}"/>
          </ac:spMkLst>
        </pc:spChg>
        <pc:spChg chg="add del mod">
          <ac:chgData name="Ozorio Delfin, Daniel" userId="S::dozorio@calstatela.edu::1402e497-3fd8-49a1-909a-9e3576a46f22" providerId="AD" clId="Web-{DED3BE1A-F3F5-CACA-C9DA-DA0C1BBCA45F}" dt="2025-05-05T04:25:33.929" v="192"/>
          <ac:spMkLst>
            <pc:docMk/>
            <pc:sldMk cId="1130831610" sldId="257"/>
            <ac:spMk id="3" creationId="{C282AE20-C356-3FCF-DA34-EA5BA5D492A9}"/>
          </ac:spMkLst>
        </pc:spChg>
        <pc:spChg chg="add">
          <ac:chgData name="Ozorio Delfin, Daniel" userId="S::dozorio@calstatela.edu::1402e497-3fd8-49a1-909a-9e3576a46f22" providerId="AD" clId="Web-{DED3BE1A-F3F5-CACA-C9DA-DA0C1BBCA45F}" dt="2025-05-05T04:25:11.969" v="189"/>
          <ac:spMkLst>
            <pc:docMk/>
            <pc:sldMk cId="1130831610" sldId="257"/>
            <ac:spMk id="8" creationId="{DEE2AD96-B495-4E06-9291-B71706F728CB}"/>
          </ac:spMkLst>
        </pc:spChg>
        <pc:spChg chg="add">
          <ac:chgData name="Ozorio Delfin, Daniel" userId="S::dozorio@calstatela.edu::1402e497-3fd8-49a1-909a-9e3576a46f22" providerId="AD" clId="Web-{DED3BE1A-F3F5-CACA-C9DA-DA0C1BBCA45F}" dt="2025-05-05T04:25:11.969" v="189"/>
          <ac:spMkLst>
            <pc:docMk/>
            <pc:sldMk cId="1130831610" sldId="257"/>
            <ac:spMk id="10" creationId="{53CF6D67-C5A8-4ADD-9E8E-1E38CA1D3166}"/>
          </ac:spMkLst>
        </pc:spChg>
        <pc:spChg chg="add">
          <ac:chgData name="Ozorio Delfin, Daniel" userId="S::dozorio@calstatela.edu::1402e497-3fd8-49a1-909a-9e3576a46f22" providerId="AD" clId="Web-{DED3BE1A-F3F5-CACA-C9DA-DA0C1BBCA45F}" dt="2025-05-05T04:25:11.969" v="189"/>
          <ac:spMkLst>
            <pc:docMk/>
            <pc:sldMk cId="1130831610" sldId="257"/>
            <ac:spMk id="12" creationId="{86909FA0-B515-4681-B7A8-FA281D133B94}"/>
          </ac:spMkLst>
        </pc:spChg>
        <pc:spChg chg="add">
          <ac:chgData name="Ozorio Delfin, Daniel" userId="S::dozorio@calstatela.edu::1402e497-3fd8-49a1-909a-9e3576a46f22" providerId="AD" clId="Web-{DED3BE1A-F3F5-CACA-C9DA-DA0C1BBCA45F}" dt="2025-05-05T04:25:11.969" v="189"/>
          <ac:spMkLst>
            <pc:docMk/>
            <pc:sldMk cId="1130831610" sldId="257"/>
            <ac:spMk id="14" creationId="{21C9FE86-FCC3-4A31-AA1C-C882262B7FE7}"/>
          </ac:spMkLst>
        </pc:spChg>
        <pc:spChg chg="add">
          <ac:chgData name="Ozorio Delfin, Daniel" userId="S::dozorio@calstatela.edu::1402e497-3fd8-49a1-909a-9e3576a46f22" providerId="AD" clId="Web-{DED3BE1A-F3F5-CACA-C9DA-DA0C1BBCA45F}" dt="2025-05-05T04:25:11.969" v="189"/>
          <ac:spMkLst>
            <pc:docMk/>
            <pc:sldMk cId="1130831610" sldId="257"/>
            <ac:spMk id="16" creationId="{7D96243B-ECED-4B71-8E06-AE9A285EAD20}"/>
          </ac:spMkLst>
        </pc:spChg>
        <pc:spChg chg="add">
          <ac:chgData name="Ozorio Delfin, Daniel" userId="S::dozorio@calstatela.edu::1402e497-3fd8-49a1-909a-9e3576a46f22" providerId="AD" clId="Web-{DED3BE1A-F3F5-CACA-C9DA-DA0C1BBCA45F}" dt="2025-05-05T04:25:11.969" v="189"/>
          <ac:spMkLst>
            <pc:docMk/>
            <pc:sldMk cId="1130831610" sldId="257"/>
            <ac:spMk id="18" creationId="{A09989E4-EFDC-4A90-A633-E0525FB4139E}"/>
          </ac:spMkLst>
        </pc:spChg>
        <pc:graphicFrameChg chg="add del">
          <ac:chgData name="Ozorio Delfin, Daniel" userId="S::dozorio@calstatela.edu::1402e497-3fd8-49a1-909a-9e3576a46f22" providerId="AD" clId="Web-{DED3BE1A-F3F5-CACA-C9DA-DA0C1BBCA45F}" dt="2025-05-05T04:25:33.913" v="191"/>
          <ac:graphicFrameMkLst>
            <pc:docMk/>
            <pc:sldMk cId="1130831610" sldId="257"/>
            <ac:graphicFrameMk id="20" creationId="{EFD27251-FCAD-A664-9917-0087B4C23029}"/>
          </ac:graphicFrameMkLst>
        </pc:graphicFrameChg>
        <pc:graphicFrameChg chg="add">
          <ac:chgData name="Ozorio Delfin, Daniel" userId="S::dozorio@calstatela.edu::1402e497-3fd8-49a1-909a-9e3576a46f22" providerId="AD" clId="Web-{DED3BE1A-F3F5-CACA-C9DA-DA0C1BBCA45F}" dt="2025-05-05T04:25:33.929" v="192"/>
          <ac:graphicFrameMkLst>
            <pc:docMk/>
            <pc:sldMk cId="1130831610" sldId="257"/>
            <ac:graphicFrameMk id="22" creationId="{330C894D-9E87-D8B9-8244-559FCE9D0C3E}"/>
          </ac:graphicFrameMkLst>
        </pc:graphicFrameChg>
      </pc:sldChg>
      <pc:sldChg chg="modSp new del">
        <pc:chgData name="Ozorio Delfin, Daniel" userId="S::dozorio@calstatela.edu::1402e497-3fd8-49a1-909a-9e3576a46f22" providerId="AD" clId="Web-{DED3BE1A-F3F5-CACA-C9DA-DA0C1BBCA45F}" dt="2025-05-05T04:35:13.575" v="264"/>
        <pc:sldMkLst>
          <pc:docMk/>
          <pc:sldMk cId="2832750532" sldId="258"/>
        </pc:sldMkLst>
        <pc:spChg chg="mod">
          <ac:chgData name="Ozorio Delfin, Daniel" userId="S::dozorio@calstatela.edu::1402e497-3fd8-49a1-909a-9e3576a46f22" providerId="AD" clId="Web-{DED3BE1A-F3F5-CACA-C9DA-DA0C1BBCA45F}" dt="2025-05-05T04:16:08.557" v="100" actId="20577"/>
          <ac:spMkLst>
            <pc:docMk/>
            <pc:sldMk cId="2832750532" sldId="258"/>
            <ac:spMk id="2" creationId="{B3BB1F2B-0782-572B-8906-D91F3D9B37E5}"/>
          </ac:spMkLst>
        </pc:spChg>
        <pc:spChg chg="mod">
          <ac:chgData name="Ozorio Delfin, Daniel" userId="S::dozorio@calstatela.edu::1402e497-3fd8-49a1-909a-9e3576a46f22" providerId="AD" clId="Web-{DED3BE1A-F3F5-CACA-C9DA-DA0C1BBCA45F}" dt="2025-05-05T04:34:57.950" v="260" actId="20577"/>
          <ac:spMkLst>
            <pc:docMk/>
            <pc:sldMk cId="2832750532" sldId="258"/>
            <ac:spMk id="3" creationId="{6AF25E08-6BE2-0AC9-5009-416B5CF0C4B1}"/>
          </ac:spMkLst>
        </pc:spChg>
      </pc:sldChg>
      <pc:sldChg chg="addSp delSp modSp new mod setBg setClrOvrMap">
        <pc:chgData name="Ozorio Delfin, Daniel" userId="S::dozorio@calstatela.edu::1402e497-3fd8-49a1-909a-9e3576a46f22" providerId="AD" clId="Web-{DED3BE1A-F3F5-CACA-C9DA-DA0C1BBCA45F}" dt="2025-05-05T04:43:51.221" v="331"/>
        <pc:sldMkLst>
          <pc:docMk/>
          <pc:sldMk cId="1032616525" sldId="259"/>
        </pc:sldMkLst>
        <pc:spChg chg="mod">
          <ac:chgData name="Ozorio Delfin, Daniel" userId="S::dozorio@calstatela.edu::1402e497-3fd8-49a1-909a-9e3576a46f22" providerId="AD" clId="Web-{DED3BE1A-F3F5-CACA-C9DA-DA0C1BBCA45F}" dt="2025-05-05T04:43:51.221" v="331"/>
          <ac:spMkLst>
            <pc:docMk/>
            <pc:sldMk cId="1032616525" sldId="259"/>
            <ac:spMk id="2" creationId="{4A43064C-A5C2-7671-F2AF-4E79A35AD7CB}"/>
          </ac:spMkLst>
        </pc:spChg>
        <pc:spChg chg="add del mod">
          <ac:chgData name="Ozorio Delfin, Daniel" userId="S::dozorio@calstatela.edu::1402e497-3fd8-49a1-909a-9e3576a46f22" providerId="AD" clId="Web-{DED3BE1A-F3F5-CACA-C9DA-DA0C1BBCA45F}" dt="2025-05-05T04:43:51.221" v="331"/>
          <ac:spMkLst>
            <pc:docMk/>
            <pc:sldMk cId="1032616525" sldId="259"/>
            <ac:spMk id="3" creationId="{7E7CAA40-F3EC-07D8-D735-1DF8F2088F79}"/>
          </ac:spMkLst>
        </pc:spChg>
        <pc:spChg chg="add del">
          <ac:chgData name="Ozorio Delfin, Daniel" userId="S::dozorio@calstatela.edu::1402e497-3fd8-49a1-909a-9e3576a46f22" providerId="AD" clId="Web-{DED3BE1A-F3F5-CACA-C9DA-DA0C1BBCA45F}" dt="2025-05-05T04:41:20.891" v="312"/>
          <ac:spMkLst>
            <pc:docMk/>
            <pc:sldMk cId="1032616525" sldId="259"/>
            <ac:spMk id="6" creationId="{9228552E-C8B1-4A80-8448-0787CE0FC704}"/>
          </ac:spMkLst>
        </pc:spChg>
        <pc:spChg chg="add del">
          <ac:chgData name="Ozorio Delfin, Daniel" userId="S::dozorio@calstatela.edu::1402e497-3fd8-49a1-909a-9e3576a46f22" providerId="AD" clId="Web-{DED3BE1A-F3F5-CACA-C9DA-DA0C1BBCA45F}" dt="2025-05-05T04:39:38.046" v="301"/>
          <ac:spMkLst>
            <pc:docMk/>
            <pc:sldMk cId="1032616525" sldId="259"/>
            <ac:spMk id="9" creationId="{53B021B3-DE93-4AB7-8A18-CF5F1CED88B8}"/>
          </ac:spMkLst>
        </pc:spChg>
        <pc:spChg chg="add del">
          <ac:chgData name="Ozorio Delfin, Daniel" userId="S::dozorio@calstatela.edu::1402e497-3fd8-49a1-909a-9e3576a46f22" providerId="AD" clId="Web-{DED3BE1A-F3F5-CACA-C9DA-DA0C1BBCA45F}" dt="2025-05-05T04:41:20.876" v="311"/>
          <ac:spMkLst>
            <pc:docMk/>
            <pc:sldMk cId="1032616525" sldId="259"/>
            <ac:spMk id="10" creationId="{04812C46-200A-4DEB-A05E-3ED6C68C2387}"/>
          </ac:spMkLst>
        </pc:spChg>
        <pc:spChg chg="add del">
          <ac:chgData name="Ozorio Delfin, Daniel" userId="S::dozorio@calstatela.edu::1402e497-3fd8-49a1-909a-9e3576a46f22" providerId="AD" clId="Web-{DED3BE1A-F3F5-CACA-C9DA-DA0C1BBCA45F}" dt="2025-05-05T04:39:38.046" v="301"/>
          <ac:spMkLst>
            <pc:docMk/>
            <pc:sldMk cId="1032616525" sldId="259"/>
            <ac:spMk id="11" creationId="{52D502E5-F6B4-4D58-B4AE-FC466FF15EE8}"/>
          </ac:spMkLst>
        </pc:spChg>
        <pc:spChg chg="add del">
          <ac:chgData name="Ozorio Delfin, Daniel" userId="S::dozorio@calstatela.edu::1402e497-3fd8-49a1-909a-9e3576a46f22" providerId="AD" clId="Web-{DED3BE1A-F3F5-CACA-C9DA-DA0C1BBCA45F}" dt="2025-05-05T04:40:57.328" v="309"/>
          <ac:spMkLst>
            <pc:docMk/>
            <pc:sldMk cId="1032616525" sldId="259"/>
            <ac:spMk id="12" creationId="{362810D9-2C5A-477D-949C-C191895477F3}"/>
          </ac:spMkLst>
        </pc:spChg>
        <pc:spChg chg="add del">
          <ac:chgData name="Ozorio Delfin, Daniel" userId="S::dozorio@calstatela.edu::1402e497-3fd8-49a1-909a-9e3576a46f22" providerId="AD" clId="Web-{DED3BE1A-F3F5-CACA-C9DA-DA0C1BBCA45F}" dt="2025-05-05T04:39:38.046" v="301"/>
          <ac:spMkLst>
            <pc:docMk/>
            <pc:sldMk cId="1032616525" sldId="259"/>
            <ac:spMk id="13" creationId="{9DECDBF4-02B6-4BB4-B65B-B8107AD6A9E8}"/>
          </ac:spMkLst>
        </pc:spChg>
        <pc:spChg chg="add del">
          <ac:chgData name="Ozorio Delfin, Daniel" userId="S::dozorio@calstatela.edu::1402e497-3fd8-49a1-909a-9e3576a46f22" providerId="AD" clId="Web-{DED3BE1A-F3F5-CACA-C9DA-DA0C1BBCA45F}" dt="2025-05-05T04:40:57.328" v="309"/>
          <ac:spMkLst>
            <pc:docMk/>
            <pc:sldMk cId="1032616525" sldId="259"/>
            <ac:spMk id="14" creationId="{081E4A58-353D-44AE-B2FC-2A74E2E400F7}"/>
          </ac:spMkLst>
        </pc:spChg>
        <pc:spChg chg="add del">
          <ac:chgData name="Ozorio Delfin, Daniel" userId="S::dozorio@calstatela.edu::1402e497-3fd8-49a1-909a-9e3576a46f22" providerId="AD" clId="Web-{DED3BE1A-F3F5-CACA-C9DA-DA0C1BBCA45F}" dt="2025-05-05T04:41:20.876" v="311"/>
          <ac:spMkLst>
            <pc:docMk/>
            <pc:sldMk cId="1032616525" sldId="259"/>
            <ac:spMk id="16" creationId="{D1EA859B-E555-4109-94F3-6700E046E008}"/>
          </ac:spMkLst>
        </pc:spChg>
        <pc:spChg chg="add del">
          <ac:chgData name="Ozorio Delfin, Daniel" userId="S::dozorio@calstatela.edu::1402e497-3fd8-49a1-909a-9e3576a46f22" providerId="AD" clId="Web-{DED3BE1A-F3F5-CACA-C9DA-DA0C1BBCA45F}" dt="2025-05-05T04:42:41.001" v="319"/>
          <ac:spMkLst>
            <pc:docMk/>
            <pc:sldMk cId="1032616525" sldId="259"/>
            <ac:spMk id="18" creationId="{9228552E-C8B1-4A80-8448-0787CE0FC704}"/>
          </ac:spMkLst>
        </pc:spChg>
        <pc:spChg chg="add del">
          <ac:chgData name="Ozorio Delfin, Daniel" userId="S::dozorio@calstatela.edu::1402e497-3fd8-49a1-909a-9e3576a46f22" providerId="AD" clId="Web-{DED3BE1A-F3F5-CACA-C9DA-DA0C1BBCA45F}" dt="2025-05-05T04:39:36.609" v="300"/>
          <ac:spMkLst>
            <pc:docMk/>
            <pc:sldMk cId="1032616525" sldId="259"/>
            <ac:spMk id="19" creationId="{9228552E-C8B1-4A80-8448-0787CE0FC704}"/>
          </ac:spMkLst>
        </pc:spChg>
        <pc:spChg chg="add del">
          <ac:chgData name="Ozorio Delfin, Daniel" userId="S::dozorio@calstatela.edu::1402e497-3fd8-49a1-909a-9e3576a46f22" providerId="AD" clId="Web-{DED3BE1A-F3F5-CACA-C9DA-DA0C1BBCA45F}" dt="2025-05-05T04:43:51.221" v="331"/>
          <ac:spMkLst>
            <pc:docMk/>
            <pc:sldMk cId="1032616525" sldId="259"/>
            <ac:spMk id="23" creationId="{362810D9-2C5A-477D-949C-C191895477F3}"/>
          </ac:spMkLst>
        </pc:spChg>
        <pc:spChg chg="add del">
          <ac:chgData name="Ozorio Delfin, Daniel" userId="S::dozorio@calstatela.edu::1402e497-3fd8-49a1-909a-9e3576a46f22" providerId="AD" clId="Web-{DED3BE1A-F3F5-CACA-C9DA-DA0C1BBCA45F}" dt="2025-05-05T04:43:51.221" v="331"/>
          <ac:spMkLst>
            <pc:docMk/>
            <pc:sldMk cId="1032616525" sldId="259"/>
            <ac:spMk id="25" creationId="{081E4A58-353D-44AE-B2FC-2A74E2E400F7}"/>
          </ac:spMkLst>
        </pc:spChg>
        <pc:spChg chg="add del">
          <ac:chgData name="Ozorio Delfin, Daniel" userId="S::dozorio@calstatela.edu::1402e497-3fd8-49a1-909a-9e3576a46f22" providerId="AD" clId="Web-{DED3BE1A-F3F5-CACA-C9DA-DA0C1BBCA45F}" dt="2025-05-05T04:43:51.221" v="331"/>
          <ac:spMkLst>
            <pc:docMk/>
            <pc:sldMk cId="1032616525" sldId="259"/>
            <ac:spMk id="30" creationId="{E8A8EAB8-D2FF-444D-B34B-7D32F106AD0E}"/>
          </ac:spMkLst>
        </pc:spChg>
        <pc:graphicFrameChg chg="add del mod modGraphic">
          <ac:chgData name="Ozorio Delfin, Daniel" userId="S::dozorio@calstatela.edu::1402e497-3fd8-49a1-909a-9e3576a46f22" providerId="AD" clId="Web-{DED3BE1A-F3F5-CACA-C9DA-DA0C1BBCA45F}" dt="2025-05-05T04:39:38.046" v="301"/>
          <ac:graphicFrameMkLst>
            <pc:docMk/>
            <pc:sldMk cId="1032616525" sldId="259"/>
            <ac:graphicFrameMk id="5" creationId="{FABCFCB0-05ED-D05D-0FA0-C3F440CF3A23}"/>
          </ac:graphicFrameMkLst>
        </pc:graphicFrameChg>
        <pc:picChg chg="add mod ord">
          <ac:chgData name="Ozorio Delfin, Daniel" userId="S::dozorio@calstatela.edu::1402e497-3fd8-49a1-909a-9e3576a46f22" providerId="AD" clId="Web-{DED3BE1A-F3F5-CACA-C9DA-DA0C1BBCA45F}" dt="2025-05-05T04:43:51.221" v="331"/>
          <ac:picMkLst>
            <pc:docMk/>
            <pc:sldMk cId="1032616525" sldId="259"/>
            <ac:picMk id="7" creationId="{43199DFC-F048-7C44-5A69-373040D2D77C}"/>
          </ac:picMkLst>
        </pc:picChg>
        <pc:picChg chg="add del">
          <ac:chgData name="Ozorio Delfin, Daniel" userId="S::dozorio@calstatela.edu::1402e497-3fd8-49a1-909a-9e3576a46f22" providerId="AD" clId="Web-{DED3BE1A-F3F5-CACA-C9DA-DA0C1BBCA45F}" dt="2025-05-05T04:39:36.609" v="300"/>
          <ac:picMkLst>
            <pc:docMk/>
            <pc:sldMk cId="1032616525" sldId="259"/>
            <ac:picMk id="15" creationId="{1C74DF6A-47AD-35B7-BE37-F214619905B6}"/>
          </ac:picMkLst>
        </pc:picChg>
        <pc:cxnChg chg="add del">
          <ac:chgData name="Ozorio Delfin, Daniel" userId="S::dozorio@calstatela.edu::1402e497-3fd8-49a1-909a-9e3576a46f22" providerId="AD" clId="Web-{DED3BE1A-F3F5-CACA-C9DA-DA0C1BBCA45F}" dt="2025-05-05T04:43:51.221" v="331"/>
          <ac:cxnSpMkLst>
            <pc:docMk/>
            <pc:sldMk cId="1032616525" sldId="259"/>
            <ac:cxnSpMk id="32" creationId="{EEA38897-7BA3-4408-8083-3235339C4A60}"/>
          </ac:cxnSpMkLst>
        </pc:cxnChg>
        <pc:cxnChg chg="add del">
          <ac:chgData name="Ozorio Delfin, Daniel" userId="S::dozorio@calstatela.edu::1402e497-3fd8-49a1-909a-9e3576a46f22" providerId="AD" clId="Web-{DED3BE1A-F3F5-CACA-C9DA-DA0C1BBCA45F}" dt="2025-05-05T04:43:51.221" v="331"/>
          <ac:cxnSpMkLst>
            <pc:docMk/>
            <pc:sldMk cId="1032616525" sldId="259"/>
            <ac:cxnSpMk id="34" creationId="{F11AD06B-AB20-4097-8606-5DA00DBACE88}"/>
          </ac:cxnSpMkLst>
        </pc:cxnChg>
      </pc:sldChg>
      <pc:sldChg chg="addSp delSp modSp new mod setBg">
        <pc:chgData name="Ozorio Delfin, Daniel" userId="S::dozorio@calstatela.edu::1402e497-3fd8-49a1-909a-9e3576a46f22" providerId="AD" clId="Web-{DED3BE1A-F3F5-CACA-C9DA-DA0C1BBCA45F}" dt="2025-05-05T04:58:14.666" v="355" actId="20577"/>
        <pc:sldMkLst>
          <pc:docMk/>
          <pc:sldMk cId="3694784185" sldId="260"/>
        </pc:sldMkLst>
        <pc:spChg chg="mod">
          <ac:chgData name="Ozorio Delfin, Daniel" userId="S::dozorio@calstatela.edu::1402e497-3fd8-49a1-909a-9e3576a46f22" providerId="AD" clId="Web-{DED3BE1A-F3F5-CACA-C9DA-DA0C1BBCA45F}" dt="2025-05-05T04:58:14.666" v="355" actId="20577"/>
          <ac:spMkLst>
            <pc:docMk/>
            <pc:sldMk cId="3694784185" sldId="260"/>
            <ac:spMk id="2" creationId="{1E584380-51D6-DB4A-A024-7BDAA2EFB32F}"/>
          </ac:spMkLst>
        </pc:spChg>
        <pc:spChg chg="add del mod">
          <ac:chgData name="Ozorio Delfin, Daniel" userId="S::dozorio@calstatela.edu::1402e497-3fd8-49a1-909a-9e3576a46f22" providerId="AD" clId="Web-{DED3BE1A-F3F5-CACA-C9DA-DA0C1BBCA45F}" dt="2025-05-05T04:52:59.913" v="354"/>
          <ac:spMkLst>
            <pc:docMk/>
            <pc:sldMk cId="3694784185" sldId="260"/>
            <ac:spMk id="3" creationId="{21B8AA91-813D-6517-69B4-E28C430A6485}"/>
          </ac:spMkLst>
        </pc:spChg>
        <pc:spChg chg="add del">
          <ac:chgData name="Ozorio Delfin, Daniel" userId="S::dozorio@calstatela.edu::1402e497-3fd8-49a1-909a-9e3576a46f22" providerId="AD" clId="Web-{DED3BE1A-F3F5-CACA-C9DA-DA0C1BBCA45F}" dt="2025-05-05T04:52:40.663" v="353"/>
          <ac:spMkLst>
            <pc:docMk/>
            <pc:sldMk cId="3694784185" sldId="260"/>
            <ac:spMk id="8" creationId="{21B8AA91-813D-6517-69B4-E28C430A6485}"/>
          </ac:spMkLst>
        </pc:spChg>
        <pc:spChg chg="add del">
          <ac:chgData name="Ozorio Delfin, Daniel" userId="S::dozorio@calstatela.edu::1402e497-3fd8-49a1-909a-9e3576a46f22" providerId="AD" clId="Web-{DED3BE1A-F3F5-CACA-C9DA-DA0C1BBCA45F}" dt="2025-05-05T04:52:40.663" v="353"/>
          <ac:spMkLst>
            <pc:docMk/>
            <pc:sldMk cId="3694784185" sldId="260"/>
            <ac:spMk id="10" creationId="{E8A8EAB8-D2FF-444D-B34B-7D32F106AD0E}"/>
          </ac:spMkLst>
        </pc:spChg>
        <pc:graphicFrameChg chg="add del">
          <ac:chgData name="Ozorio Delfin, Daniel" userId="S::dozorio@calstatela.edu::1402e497-3fd8-49a1-909a-9e3576a46f22" providerId="AD" clId="Web-{DED3BE1A-F3F5-CACA-C9DA-DA0C1BBCA45F}" dt="2025-05-05T04:51:29.631" v="351"/>
          <ac:graphicFrameMkLst>
            <pc:docMk/>
            <pc:sldMk cId="3694784185" sldId="260"/>
            <ac:graphicFrameMk id="5" creationId="{8A01021B-68D5-8FAD-6CC6-5EECE0090DD7}"/>
          </ac:graphicFrameMkLst>
        </pc:graphicFrameChg>
        <pc:graphicFrameChg chg="add">
          <ac:chgData name="Ozorio Delfin, Daniel" userId="S::dozorio@calstatela.edu::1402e497-3fd8-49a1-909a-9e3576a46f22" providerId="AD" clId="Web-{DED3BE1A-F3F5-CACA-C9DA-DA0C1BBCA45F}" dt="2025-05-05T04:52:59.913" v="354"/>
          <ac:graphicFrameMkLst>
            <pc:docMk/>
            <pc:sldMk cId="3694784185" sldId="260"/>
            <ac:graphicFrameMk id="6" creationId="{11234744-F438-C244-CA9C-FCDD8B731EB5}"/>
          </ac:graphicFrameMkLst>
        </pc:graphicFrameChg>
        <pc:picChg chg="add del">
          <ac:chgData name="Ozorio Delfin, Daniel" userId="S::dozorio@calstatela.edu::1402e497-3fd8-49a1-909a-9e3576a46f22" providerId="AD" clId="Web-{DED3BE1A-F3F5-CACA-C9DA-DA0C1BBCA45F}" dt="2025-05-05T04:52:40.663" v="353"/>
          <ac:picMkLst>
            <pc:docMk/>
            <pc:sldMk cId="3694784185" sldId="260"/>
            <ac:picMk id="7" creationId="{7CE864C0-A436-828A-CFA5-05B336282198}"/>
          </ac:picMkLst>
        </pc:picChg>
        <pc:cxnChg chg="add del">
          <ac:chgData name="Ozorio Delfin, Daniel" userId="S::dozorio@calstatela.edu::1402e497-3fd8-49a1-909a-9e3576a46f22" providerId="AD" clId="Web-{DED3BE1A-F3F5-CACA-C9DA-DA0C1BBCA45F}" dt="2025-05-05T04:52:40.663" v="353"/>
          <ac:cxnSpMkLst>
            <pc:docMk/>
            <pc:sldMk cId="3694784185" sldId="260"/>
            <ac:cxnSpMk id="12" creationId="{EEA38897-7BA3-4408-8083-3235339C4A60}"/>
          </ac:cxnSpMkLst>
        </pc:cxnChg>
        <pc:cxnChg chg="add del">
          <ac:chgData name="Ozorio Delfin, Daniel" userId="S::dozorio@calstatela.edu::1402e497-3fd8-49a1-909a-9e3576a46f22" providerId="AD" clId="Web-{DED3BE1A-F3F5-CACA-C9DA-DA0C1BBCA45F}" dt="2025-05-05T04:52:40.663" v="353"/>
          <ac:cxnSpMkLst>
            <pc:docMk/>
            <pc:sldMk cId="3694784185" sldId="260"/>
            <ac:cxnSpMk id="14" creationId="{F11AD06B-AB20-4097-8606-5DA00DBACE88}"/>
          </ac:cxnSpMkLst>
        </pc:cxnChg>
      </pc:sldChg>
      <pc:sldChg chg="modSp new">
        <pc:chgData name="Ozorio Delfin, Daniel" userId="S::dozorio@calstatela.edu::1402e497-3fd8-49a1-909a-9e3576a46f22" providerId="AD" clId="Web-{DED3BE1A-F3F5-CACA-C9DA-DA0C1BBCA45F}" dt="2025-05-05T05:15:12.239" v="653" actId="20577"/>
        <pc:sldMkLst>
          <pc:docMk/>
          <pc:sldMk cId="2303979526" sldId="261"/>
        </pc:sldMkLst>
        <pc:spChg chg="mod">
          <ac:chgData name="Ozorio Delfin, Daniel" userId="S::dozorio@calstatela.edu::1402e497-3fd8-49a1-909a-9e3576a46f22" providerId="AD" clId="Web-{DED3BE1A-F3F5-CACA-C9DA-DA0C1BBCA45F}" dt="2025-05-05T05:15:12.239" v="653" actId="20577"/>
          <ac:spMkLst>
            <pc:docMk/>
            <pc:sldMk cId="2303979526" sldId="261"/>
            <ac:spMk id="2" creationId="{A1E9AA9C-B156-8EB5-CE31-F0B821FBE45F}"/>
          </ac:spMkLst>
        </pc:spChg>
      </pc:sldChg>
      <pc:sldChg chg="addSp delSp modSp new mod setBg">
        <pc:chgData name="Ozorio Delfin, Daniel" userId="S::dozorio@calstatela.edu::1402e497-3fd8-49a1-909a-9e3576a46f22" providerId="AD" clId="Web-{DED3BE1A-F3F5-CACA-C9DA-DA0C1BBCA45F}" dt="2025-05-05T05:40:25.048" v="765" actId="20577"/>
        <pc:sldMkLst>
          <pc:docMk/>
          <pc:sldMk cId="3337973625" sldId="262"/>
        </pc:sldMkLst>
        <pc:spChg chg="mod">
          <ac:chgData name="Ozorio Delfin, Daniel" userId="S::dozorio@calstatela.edu::1402e497-3fd8-49a1-909a-9e3576a46f22" providerId="AD" clId="Web-{DED3BE1A-F3F5-CACA-C9DA-DA0C1BBCA45F}" dt="2025-05-05T05:40:25.048" v="765" actId="20577"/>
          <ac:spMkLst>
            <pc:docMk/>
            <pc:sldMk cId="3337973625" sldId="262"/>
            <ac:spMk id="2" creationId="{CD00E2AE-AE27-1480-04A6-81BBC55FA1FA}"/>
          </ac:spMkLst>
        </pc:spChg>
        <pc:spChg chg="del">
          <ac:chgData name="Ozorio Delfin, Daniel" userId="S::dozorio@calstatela.edu::1402e497-3fd8-49a1-909a-9e3576a46f22" providerId="AD" clId="Web-{DED3BE1A-F3F5-CACA-C9DA-DA0C1BBCA45F}" dt="2025-05-05T05:20:35.617" v="664"/>
          <ac:spMkLst>
            <pc:docMk/>
            <pc:sldMk cId="3337973625" sldId="262"/>
            <ac:spMk id="3" creationId="{B03615FD-B66E-E94D-A858-349519083B33}"/>
          </ac:spMkLst>
        </pc:spChg>
        <pc:spChg chg="add del">
          <ac:chgData name="Ozorio Delfin, Daniel" userId="S::dozorio@calstatela.edu::1402e497-3fd8-49a1-909a-9e3576a46f22" providerId="AD" clId="Web-{DED3BE1A-F3F5-CACA-C9DA-DA0C1BBCA45F}" dt="2025-05-05T05:21:41.039" v="666"/>
          <ac:spMkLst>
            <pc:docMk/>
            <pc:sldMk cId="3337973625" sldId="262"/>
            <ac:spMk id="9" creationId="{D4771268-CB57-404A-9271-370EB28F6090}"/>
          </ac:spMkLst>
        </pc:spChg>
        <pc:picChg chg="add mod ord">
          <ac:chgData name="Ozorio Delfin, Daniel" userId="S::dozorio@calstatela.edu::1402e497-3fd8-49a1-909a-9e3576a46f22" providerId="AD" clId="Web-{DED3BE1A-F3F5-CACA-C9DA-DA0C1BBCA45F}" dt="2025-05-05T05:21:41.039" v="666"/>
          <ac:picMkLst>
            <pc:docMk/>
            <pc:sldMk cId="3337973625" sldId="262"/>
            <ac:picMk id="4" creationId="{E11CC904-C806-33A5-81CA-B84A47EE2A37}"/>
          </ac:picMkLst>
        </pc:picChg>
      </pc:sldChg>
      <pc:sldChg chg="addSp delSp modSp new mod setBg setClrOvrMap">
        <pc:chgData name="Ozorio Delfin, Daniel" userId="S::dozorio@calstatela.edu::1402e497-3fd8-49a1-909a-9e3576a46f22" providerId="AD" clId="Web-{DED3BE1A-F3F5-CACA-C9DA-DA0C1BBCA45F}" dt="2025-05-05T05:06:26.390" v="651"/>
        <pc:sldMkLst>
          <pc:docMk/>
          <pc:sldMk cId="928282414" sldId="263"/>
        </pc:sldMkLst>
        <pc:spChg chg="mod">
          <ac:chgData name="Ozorio Delfin, Daniel" userId="S::dozorio@calstatela.edu::1402e497-3fd8-49a1-909a-9e3576a46f22" providerId="AD" clId="Web-{DED3BE1A-F3F5-CACA-C9DA-DA0C1BBCA45F}" dt="2025-05-05T05:06:26.390" v="651"/>
          <ac:spMkLst>
            <pc:docMk/>
            <pc:sldMk cId="928282414" sldId="263"/>
            <ac:spMk id="2" creationId="{DE20432C-B9F7-0C23-F491-1288703B1A5A}"/>
          </ac:spMkLst>
        </pc:spChg>
        <pc:spChg chg="del">
          <ac:chgData name="Ozorio Delfin, Daniel" userId="S::dozorio@calstatela.edu::1402e497-3fd8-49a1-909a-9e3576a46f22" providerId="AD" clId="Web-{DED3BE1A-F3F5-CACA-C9DA-DA0C1BBCA45F}" dt="2025-05-05T05:06:26.390" v="651"/>
          <ac:spMkLst>
            <pc:docMk/>
            <pc:sldMk cId="928282414" sldId="263"/>
            <ac:spMk id="3" creationId="{A9E7C8B5-0C41-43D9-8B2F-29903DC48082}"/>
          </ac:spMkLst>
        </pc:spChg>
        <pc:spChg chg="add">
          <ac:chgData name="Ozorio Delfin, Daniel" userId="S::dozorio@calstatela.edu::1402e497-3fd8-49a1-909a-9e3576a46f22" providerId="AD" clId="Web-{DED3BE1A-F3F5-CACA-C9DA-DA0C1BBCA45F}" dt="2025-05-05T05:06:26.390" v="651"/>
          <ac:spMkLst>
            <pc:docMk/>
            <pc:sldMk cId="928282414" sldId="263"/>
            <ac:spMk id="9" creationId="{71B2258F-86CA-4D4D-8270-BC05FCDEBFB3}"/>
          </ac:spMkLst>
        </pc:spChg>
        <pc:picChg chg="add">
          <ac:chgData name="Ozorio Delfin, Daniel" userId="S::dozorio@calstatela.edu::1402e497-3fd8-49a1-909a-9e3576a46f22" providerId="AD" clId="Web-{DED3BE1A-F3F5-CACA-C9DA-DA0C1BBCA45F}" dt="2025-05-05T05:06:26.390" v="651"/>
          <ac:picMkLst>
            <pc:docMk/>
            <pc:sldMk cId="928282414" sldId="263"/>
            <ac:picMk id="5" creationId="{FD9CDBA8-3020-0F57-8031-45CCA8E75B46}"/>
          </ac:picMkLst>
        </pc:picChg>
      </pc:sldChg>
      <pc:sldChg chg="addSp delSp modSp add mod replId setBg setClrOvrMap">
        <pc:chgData name="Ozorio Delfin, Daniel" userId="S::dozorio@calstatela.edu::1402e497-3fd8-49a1-909a-9e3576a46f22" providerId="AD" clId="Web-{DED3BE1A-F3F5-CACA-C9DA-DA0C1BBCA45F}" dt="2025-05-05T04:49:52.224" v="346" actId="20577"/>
        <pc:sldMkLst>
          <pc:docMk/>
          <pc:sldMk cId="1094167082" sldId="264"/>
        </pc:sldMkLst>
        <pc:spChg chg="mod">
          <ac:chgData name="Ozorio Delfin, Daniel" userId="S::dozorio@calstatela.edu::1402e497-3fd8-49a1-909a-9e3576a46f22" providerId="AD" clId="Web-{DED3BE1A-F3F5-CACA-C9DA-DA0C1BBCA45F}" dt="2025-05-05T04:49:52.224" v="346" actId="20577"/>
          <ac:spMkLst>
            <pc:docMk/>
            <pc:sldMk cId="1094167082" sldId="264"/>
            <ac:spMk id="2" creationId="{CFB7BF48-F4E7-AAB0-49F2-644B4A5A6E55}"/>
          </ac:spMkLst>
        </pc:spChg>
        <pc:spChg chg="add del mod">
          <ac:chgData name="Ozorio Delfin, Daniel" userId="S::dozorio@calstatela.edu::1402e497-3fd8-49a1-909a-9e3576a46f22" providerId="AD" clId="Web-{DED3BE1A-F3F5-CACA-C9DA-DA0C1BBCA45F}" dt="2025-05-05T04:48:03.583" v="343"/>
          <ac:spMkLst>
            <pc:docMk/>
            <pc:sldMk cId="1094167082" sldId="264"/>
            <ac:spMk id="3" creationId="{710EDA88-CB53-73AB-6E2A-49733452C3CA}"/>
          </ac:spMkLst>
        </pc:spChg>
        <pc:spChg chg="add del">
          <ac:chgData name="Ozorio Delfin, Daniel" userId="S::dozorio@calstatela.edu::1402e497-3fd8-49a1-909a-9e3576a46f22" providerId="AD" clId="Web-{DED3BE1A-F3F5-CACA-C9DA-DA0C1BBCA45F}" dt="2025-05-05T04:48:03.567" v="342"/>
          <ac:spMkLst>
            <pc:docMk/>
            <pc:sldMk cId="1094167082" sldId="264"/>
            <ac:spMk id="8" creationId="{9228552E-C8B1-4A80-8448-0787CE0FC704}"/>
          </ac:spMkLst>
        </pc:spChg>
        <pc:spChg chg="add del">
          <ac:chgData name="Ozorio Delfin, Daniel" userId="S::dozorio@calstatela.edu::1402e497-3fd8-49a1-909a-9e3576a46f22" providerId="AD" clId="Web-{DED3BE1A-F3F5-CACA-C9DA-DA0C1BBCA45F}" dt="2025-05-05T04:46:00.863" v="338"/>
          <ac:spMkLst>
            <pc:docMk/>
            <pc:sldMk cId="1094167082" sldId="264"/>
            <ac:spMk id="10" creationId="{E8A8EAB8-D2FF-444D-B34B-7D32F106AD0E}"/>
          </ac:spMkLst>
        </pc:spChg>
        <pc:spChg chg="add del">
          <ac:chgData name="Ozorio Delfin, Daniel" userId="S::dozorio@calstatela.edu::1402e497-3fd8-49a1-909a-9e3576a46f22" providerId="AD" clId="Web-{DED3BE1A-F3F5-CACA-C9DA-DA0C1BBCA45F}" dt="2025-05-05T04:48:38.895" v="344"/>
          <ac:spMkLst>
            <pc:docMk/>
            <pc:sldMk cId="1094167082" sldId="264"/>
            <ac:spMk id="11" creationId="{E8A8EAB8-D2FF-444D-B34B-7D32F106AD0E}"/>
          </ac:spMkLst>
        </pc:spChg>
        <pc:spChg chg="add mod">
          <ac:chgData name="Ozorio Delfin, Daniel" userId="S::dozorio@calstatela.edu::1402e497-3fd8-49a1-909a-9e3576a46f22" providerId="AD" clId="Web-{DED3BE1A-F3F5-CACA-C9DA-DA0C1BBCA45F}" dt="2025-05-05T04:48:38.895" v="344"/>
          <ac:spMkLst>
            <pc:docMk/>
            <pc:sldMk cId="1094167082" sldId="264"/>
            <ac:spMk id="15" creationId="{710EDA88-CB53-73AB-6E2A-49733452C3CA}"/>
          </ac:spMkLst>
        </pc:spChg>
        <pc:spChg chg="add">
          <ac:chgData name="Ozorio Delfin, Daniel" userId="S::dozorio@calstatela.edu::1402e497-3fd8-49a1-909a-9e3576a46f22" providerId="AD" clId="Web-{DED3BE1A-F3F5-CACA-C9DA-DA0C1BBCA45F}" dt="2025-05-05T04:48:38.895" v="344"/>
          <ac:spMkLst>
            <pc:docMk/>
            <pc:sldMk cId="1094167082" sldId="264"/>
            <ac:spMk id="22" creationId="{5A0118C5-4F8D-4CF4-BADD-53FEACC6C42A}"/>
          </ac:spMkLst>
        </pc:spChg>
        <pc:spChg chg="add">
          <ac:chgData name="Ozorio Delfin, Daniel" userId="S::dozorio@calstatela.edu::1402e497-3fd8-49a1-909a-9e3576a46f22" providerId="AD" clId="Web-{DED3BE1A-F3F5-CACA-C9DA-DA0C1BBCA45F}" dt="2025-05-05T04:48:38.895" v="344"/>
          <ac:spMkLst>
            <pc:docMk/>
            <pc:sldMk cId="1094167082" sldId="264"/>
            <ac:spMk id="24" creationId="{EAED1919-54A1-41C9-B30B-A3FF3F58E38B}"/>
          </ac:spMkLst>
        </pc:spChg>
        <pc:spChg chg="add">
          <ac:chgData name="Ozorio Delfin, Daniel" userId="S::dozorio@calstatela.edu::1402e497-3fd8-49a1-909a-9e3576a46f22" providerId="AD" clId="Web-{DED3BE1A-F3F5-CACA-C9DA-DA0C1BBCA45F}" dt="2025-05-05T04:48:38.895" v="344"/>
          <ac:spMkLst>
            <pc:docMk/>
            <pc:sldMk cId="1094167082" sldId="264"/>
            <ac:spMk id="30" creationId="{FFFEB18F-F81F-4CED-BE64-EB888A77C3B8}"/>
          </ac:spMkLst>
        </pc:spChg>
        <pc:grpChg chg="add">
          <ac:chgData name="Ozorio Delfin, Daniel" userId="S::dozorio@calstatela.edu::1402e497-3fd8-49a1-909a-9e3576a46f22" providerId="AD" clId="Web-{DED3BE1A-F3F5-CACA-C9DA-DA0C1BBCA45F}" dt="2025-05-05T04:48:38.895" v="344"/>
          <ac:grpSpMkLst>
            <pc:docMk/>
            <pc:sldMk cId="1094167082" sldId="264"/>
            <ac:grpSpMk id="26" creationId="{C4751043-2EE3-4222-9979-8E61D93DA8DC}"/>
          </ac:grpSpMkLst>
        </pc:grpChg>
        <pc:grpChg chg="add">
          <ac:chgData name="Ozorio Delfin, Daniel" userId="S::dozorio@calstatela.edu::1402e497-3fd8-49a1-909a-9e3576a46f22" providerId="AD" clId="Web-{DED3BE1A-F3F5-CACA-C9DA-DA0C1BBCA45F}" dt="2025-05-05T04:48:38.895" v="344"/>
          <ac:grpSpMkLst>
            <pc:docMk/>
            <pc:sldMk cId="1094167082" sldId="264"/>
            <ac:grpSpMk id="32" creationId="{00E015F5-1A99-4E40-BC3D-7707802996B5}"/>
          </ac:grpSpMkLst>
        </pc:grpChg>
        <pc:grpChg chg="add">
          <ac:chgData name="Ozorio Delfin, Daniel" userId="S::dozorio@calstatela.edu::1402e497-3fd8-49a1-909a-9e3576a46f22" providerId="AD" clId="Web-{DED3BE1A-F3F5-CACA-C9DA-DA0C1BBCA45F}" dt="2025-05-05T04:48:38.895" v="344"/>
          <ac:grpSpMkLst>
            <pc:docMk/>
            <pc:sldMk cId="1094167082" sldId="264"/>
            <ac:grpSpMk id="36" creationId="{5468B3A9-705E-43C3-A742-0619B0D8F2EE}"/>
          </ac:grpSpMkLst>
        </pc:grpChg>
        <pc:graphicFrameChg chg="add del">
          <ac:chgData name="Ozorio Delfin, Daniel" userId="S::dozorio@calstatela.edu::1402e497-3fd8-49a1-909a-9e3576a46f22" providerId="AD" clId="Web-{DED3BE1A-F3F5-CACA-C9DA-DA0C1BBCA45F}" dt="2025-05-05T04:46:46.551" v="340"/>
          <ac:graphicFrameMkLst>
            <pc:docMk/>
            <pc:sldMk cId="1094167082" sldId="264"/>
            <ac:graphicFrameMk id="5" creationId="{A0B0A3F4-7EF3-4E1F-E8AB-60063962303F}"/>
          </ac:graphicFrameMkLst>
        </pc:graphicFrameChg>
        <pc:graphicFrameChg chg="add del">
          <ac:chgData name="Ozorio Delfin, Daniel" userId="S::dozorio@calstatela.edu::1402e497-3fd8-49a1-909a-9e3576a46f22" providerId="AD" clId="Web-{DED3BE1A-F3F5-CACA-C9DA-DA0C1BBCA45F}" dt="2025-05-05T04:48:03.567" v="342"/>
          <ac:graphicFrameMkLst>
            <pc:docMk/>
            <pc:sldMk cId="1094167082" sldId="264"/>
            <ac:graphicFrameMk id="9" creationId="{A070AD0A-2607-1D7A-33FA-71C5C22EB9E3}"/>
          </ac:graphicFrameMkLst>
        </pc:graphicFrameChg>
        <pc:picChg chg="add del">
          <ac:chgData name="Ozorio Delfin, Daniel" userId="S::dozorio@calstatela.edu::1402e497-3fd8-49a1-909a-9e3576a46f22" providerId="AD" clId="Web-{DED3BE1A-F3F5-CACA-C9DA-DA0C1BBCA45F}" dt="2025-05-05T04:48:03.567" v="342"/>
          <ac:picMkLst>
            <pc:docMk/>
            <pc:sldMk cId="1094167082" sldId="264"/>
            <ac:picMk id="6" creationId="{B0D465EF-ABF3-ED46-3D5D-FAB63A2F67EC}"/>
          </ac:picMkLst>
        </pc:picChg>
        <pc:picChg chg="add del">
          <ac:chgData name="Ozorio Delfin, Daniel" userId="S::dozorio@calstatela.edu::1402e497-3fd8-49a1-909a-9e3576a46f22" providerId="AD" clId="Web-{DED3BE1A-F3F5-CACA-C9DA-DA0C1BBCA45F}" dt="2025-05-05T04:46:00.863" v="338"/>
          <ac:picMkLst>
            <pc:docMk/>
            <pc:sldMk cId="1094167082" sldId="264"/>
            <ac:picMk id="7" creationId="{D11570DB-E86F-62C7-539B-794EFD15894B}"/>
          </ac:picMkLst>
        </pc:picChg>
        <pc:picChg chg="add mod ord">
          <ac:chgData name="Ozorio Delfin, Daniel" userId="S::dozorio@calstatela.edu::1402e497-3fd8-49a1-909a-9e3576a46f22" providerId="AD" clId="Web-{DED3BE1A-F3F5-CACA-C9DA-DA0C1BBCA45F}" dt="2025-05-05T04:48:38.895" v="344"/>
          <ac:picMkLst>
            <pc:docMk/>
            <pc:sldMk cId="1094167082" sldId="264"/>
            <ac:picMk id="17" creationId="{E0D21966-6D41-B6D6-C40C-D378D1DB97EB}"/>
          </ac:picMkLst>
        </pc:picChg>
        <pc:cxnChg chg="add del">
          <ac:chgData name="Ozorio Delfin, Daniel" userId="S::dozorio@calstatela.edu::1402e497-3fd8-49a1-909a-9e3576a46f22" providerId="AD" clId="Web-{DED3BE1A-F3F5-CACA-C9DA-DA0C1BBCA45F}" dt="2025-05-05T04:46:00.863" v="338"/>
          <ac:cxnSpMkLst>
            <pc:docMk/>
            <pc:sldMk cId="1094167082" sldId="264"/>
            <ac:cxnSpMk id="12" creationId="{EEA38897-7BA3-4408-8083-3235339C4A60}"/>
          </ac:cxnSpMkLst>
        </pc:cxnChg>
        <pc:cxnChg chg="add">
          <ac:chgData name="Ozorio Delfin, Daniel" userId="S::dozorio@calstatela.edu::1402e497-3fd8-49a1-909a-9e3576a46f22" providerId="AD" clId="Web-{DED3BE1A-F3F5-CACA-C9DA-DA0C1BBCA45F}" dt="2025-05-05T04:48:03.583" v="343"/>
          <ac:cxnSpMkLst>
            <pc:docMk/>
            <pc:sldMk cId="1094167082" sldId="264"/>
            <ac:cxnSpMk id="13" creationId="{EEA38897-7BA3-4408-8083-3235339C4A60}"/>
          </ac:cxnSpMkLst>
        </pc:cxnChg>
        <pc:cxnChg chg="add del">
          <ac:chgData name="Ozorio Delfin, Daniel" userId="S::dozorio@calstatela.edu::1402e497-3fd8-49a1-909a-9e3576a46f22" providerId="AD" clId="Web-{DED3BE1A-F3F5-CACA-C9DA-DA0C1BBCA45F}" dt="2025-05-05T04:46:00.863" v="338"/>
          <ac:cxnSpMkLst>
            <pc:docMk/>
            <pc:sldMk cId="1094167082" sldId="264"/>
            <ac:cxnSpMk id="14" creationId="{F11AD06B-AB20-4097-8606-5DA00DBACE88}"/>
          </ac:cxnSpMkLst>
        </pc:cxnChg>
        <pc:cxnChg chg="add">
          <ac:chgData name="Ozorio Delfin, Daniel" userId="S::dozorio@calstatela.edu::1402e497-3fd8-49a1-909a-9e3576a46f22" providerId="AD" clId="Web-{DED3BE1A-F3F5-CACA-C9DA-DA0C1BBCA45F}" dt="2025-05-05T04:48:03.583" v="343"/>
          <ac:cxnSpMkLst>
            <pc:docMk/>
            <pc:sldMk cId="1094167082" sldId="264"/>
            <ac:cxnSpMk id="16" creationId="{F11AD06B-AB20-4097-8606-5DA00DBACE88}"/>
          </ac:cxnSpMkLst>
        </pc:cxnChg>
      </pc:sldChg>
      <pc:sldChg chg="addSp delSp modSp new mod modClrScheme chgLayout">
        <pc:chgData name="Ozorio Delfin, Daniel" userId="S::dozorio@calstatela.edu::1402e497-3fd8-49a1-909a-9e3576a46f22" providerId="AD" clId="Web-{DED3BE1A-F3F5-CACA-C9DA-DA0C1BBCA45F}" dt="2025-05-05T05:03:31.076" v="626"/>
        <pc:sldMkLst>
          <pc:docMk/>
          <pc:sldMk cId="1702616165" sldId="265"/>
        </pc:sldMkLst>
        <pc:spChg chg="mod ord">
          <ac:chgData name="Ozorio Delfin, Daniel" userId="S::dozorio@calstatela.edu::1402e497-3fd8-49a1-909a-9e3576a46f22" providerId="AD" clId="Web-{DED3BE1A-F3F5-CACA-C9DA-DA0C1BBCA45F}" dt="2025-05-05T05:02:20.528" v="530" actId="20577"/>
          <ac:spMkLst>
            <pc:docMk/>
            <pc:sldMk cId="1702616165" sldId="265"/>
            <ac:spMk id="2" creationId="{89459BDF-B699-C00F-8E42-11944DF071EB}"/>
          </ac:spMkLst>
        </pc:spChg>
        <pc:spChg chg="del mod ord">
          <ac:chgData name="Ozorio Delfin, Daniel" userId="S::dozorio@calstatela.edu::1402e497-3fd8-49a1-909a-9e3576a46f22" providerId="AD" clId="Web-{DED3BE1A-F3F5-CACA-C9DA-DA0C1BBCA45F}" dt="2025-05-05T05:01:34.200" v="450"/>
          <ac:spMkLst>
            <pc:docMk/>
            <pc:sldMk cId="1702616165" sldId="265"/>
            <ac:spMk id="3" creationId="{BC4E189A-97EB-B73C-F3B9-2E340F9933FB}"/>
          </ac:spMkLst>
        </pc:spChg>
        <pc:spChg chg="add mod ord">
          <ac:chgData name="Ozorio Delfin, Daniel" userId="S::dozorio@calstatela.edu::1402e497-3fd8-49a1-909a-9e3576a46f22" providerId="AD" clId="Web-{DED3BE1A-F3F5-CACA-C9DA-DA0C1BBCA45F}" dt="2025-05-05T05:02:14.372" v="527" actId="20577"/>
          <ac:spMkLst>
            <pc:docMk/>
            <pc:sldMk cId="1702616165" sldId="265"/>
            <ac:spMk id="6" creationId="{6D482981-3B42-0339-F504-F36F048E179B}"/>
          </ac:spMkLst>
        </pc:spChg>
        <pc:spChg chg="add mod ord">
          <ac:chgData name="Ozorio Delfin, Daniel" userId="S::dozorio@calstatela.edu::1402e497-3fd8-49a1-909a-9e3576a46f22" providerId="AD" clId="Web-{DED3BE1A-F3F5-CACA-C9DA-DA0C1BBCA45F}" dt="2025-05-05T05:01:19.793" v="439" actId="20577"/>
          <ac:spMkLst>
            <pc:docMk/>
            <pc:sldMk cId="1702616165" sldId="265"/>
            <ac:spMk id="7" creationId="{EE9CBA0B-65C4-2C98-F879-E902F210B3B7}"/>
          </ac:spMkLst>
        </pc:spChg>
        <pc:spChg chg="add mod ord">
          <ac:chgData name="Ozorio Delfin, Daniel" userId="S::dozorio@calstatela.edu::1402e497-3fd8-49a1-909a-9e3576a46f22" providerId="AD" clId="Web-{DED3BE1A-F3F5-CACA-C9DA-DA0C1BBCA45F}" dt="2025-05-05T05:03:02.513" v="544" actId="20577"/>
          <ac:spMkLst>
            <pc:docMk/>
            <pc:sldMk cId="1702616165" sldId="265"/>
            <ac:spMk id="8" creationId="{247B434C-2D35-BDEF-E2D8-63E9C07DBC22}"/>
          </ac:spMkLst>
        </pc:spChg>
        <pc:graphicFrameChg chg="add del">
          <ac:chgData name="Ozorio Delfin, Daniel" userId="S::dozorio@calstatela.edu::1402e497-3fd8-49a1-909a-9e3576a46f22" providerId="AD" clId="Web-{DED3BE1A-F3F5-CACA-C9DA-DA0C1BBCA45F}" dt="2025-05-05T04:59:11.542" v="385"/>
          <ac:graphicFrameMkLst>
            <pc:docMk/>
            <pc:sldMk cId="1702616165" sldId="265"/>
            <ac:graphicFrameMk id="4" creationId="{984FDE12-13E6-3625-9512-A6D41FEE29B5}"/>
          </ac:graphicFrameMkLst>
        </pc:graphicFrameChg>
        <pc:graphicFrameChg chg="add del mod modGraphic">
          <ac:chgData name="Ozorio Delfin, Daniel" userId="S::dozorio@calstatela.edu::1402e497-3fd8-49a1-909a-9e3576a46f22" providerId="AD" clId="Web-{DED3BE1A-F3F5-CACA-C9DA-DA0C1BBCA45F}" dt="2025-05-05T05:01:28.340" v="449"/>
          <ac:graphicFrameMkLst>
            <pc:docMk/>
            <pc:sldMk cId="1702616165" sldId="265"/>
            <ac:graphicFrameMk id="5" creationId="{E0D020DA-EEC2-367D-EE81-679E8D73F37B}"/>
          </ac:graphicFrameMkLst>
        </pc:graphicFrameChg>
        <pc:graphicFrameChg chg="add mod ord modGraphic">
          <ac:chgData name="Ozorio Delfin, Daniel" userId="S::dozorio@calstatela.edu::1402e497-3fd8-49a1-909a-9e3576a46f22" providerId="AD" clId="Web-{DED3BE1A-F3F5-CACA-C9DA-DA0C1BBCA45F}" dt="2025-05-05T05:03:31.076" v="626"/>
          <ac:graphicFrameMkLst>
            <pc:docMk/>
            <pc:sldMk cId="1702616165" sldId="265"/>
            <ac:graphicFrameMk id="9" creationId="{01114C5F-01DE-D08B-6BDB-DF4B025A2980}"/>
          </ac:graphicFrameMkLst>
        </pc:graphicFrameChg>
      </pc:sldChg>
      <pc:sldChg chg="addSp delSp modSp new mod setBg modClrScheme chgLayout">
        <pc:chgData name="Ozorio Delfin, Daniel" userId="S::dozorio@calstatela.edu::1402e497-3fd8-49a1-909a-9e3576a46f22" providerId="AD" clId="Web-{DED3BE1A-F3F5-CACA-C9DA-DA0C1BBCA45F}" dt="2025-05-05T05:05:34.280" v="650"/>
        <pc:sldMkLst>
          <pc:docMk/>
          <pc:sldMk cId="2229856171" sldId="266"/>
        </pc:sldMkLst>
        <pc:spChg chg="mod ord">
          <ac:chgData name="Ozorio Delfin, Daniel" userId="S::dozorio@calstatela.edu::1402e497-3fd8-49a1-909a-9e3576a46f22" providerId="AD" clId="Web-{DED3BE1A-F3F5-CACA-C9DA-DA0C1BBCA45F}" dt="2025-05-05T05:05:34.280" v="650"/>
          <ac:spMkLst>
            <pc:docMk/>
            <pc:sldMk cId="2229856171" sldId="266"/>
            <ac:spMk id="2" creationId="{7D2A760E-2CDB-1908-C0A5-3EB767E636D4}"/>
          </ac:spMkLst>
        </pc:spChg>
        <pc:spChg chg="del">
          <ac:chgData name="Ozorio Delfin, Daniel" userId="S::dozorio@calstatela.edu::1402e497-3fd8-49a1-909a-9e3576a46f22" providerId="AD" clId="Web-{DED3BE1A-F3F5-CACA-C9DA-DA0C1BBCA45F}" dt="2025-05-05T05:04:50.342" v="649"/>
          <ac:spMkLst>
            <pc:docMk/>
            <pc:sldMk cId="2229856171" sldId="266"/>
            <ac:spMk id="3" creationId="{8CEFC531-9CDE-BA91-6FA4-C909012C7762}"/>
          </ac:spMkLst>
        </pc:spChg>
        <pc:spChg chg="add">
          <ac:chgData name="Ozorio Delfin, Daniel" userId="S::dozorio@calstatela.edu::1402e497-3fd8-49a1-909a-9e3576a46f22" providerId="AD" clId="Web-{DED3BE1A-F3F5-CACA-C9DA-DA0C1BBCA45F}" dt="2025-05-05T05:05:34.280" v="650"/>
          <ac:spMkLst>
            <pc:docMk/>
            <pc:sldMk cId="2229856171" sldId="266"/>
            <ac:spMk id="7" creationId="{577D6B2E-37A3-429E-A37C-F30ED6487282}"/>
          </ac:spMkLst>
        </pc:spChg>
        <pc:spChg chg="add">
          <ac:chgData name="Ozorio Delfin, Daniel" userId="S::dozorio@calstatela.edu::1402e497-3fd8-49a1-909a-9e3576a46f22" providerId="AD" clId="Web-{DED3BE1A-F3F5-CACA-C9DA-DA0C1BBCA45F}" dt="2025-05-05T05:05:34.280" v="650"/>
          <ac:spMkLst>
            <pc:docMk/>
            <pc:sldMk cId="2229856171" sldId="266"/>
            <ac:spMk id="9" creationId="{5CEAD642-85CF-4750-8432-7C80C901F001}"/>
          </ac:spMkLst>
        </pc:spChg>
        <pc:spChg chg="add">
          <ac:chgData name="Ozorio Delfin, Daniel" userId="S::dozorio@calstatela.edu::1402e497-3fd8-49a1-909a-9e3576a46f22" providerId="AD" clId="Web-{DED3BE1A-F3F5-CACA-C9DA-DA0C1BBCA45F}" dt="2025-05-05T05:05:34.280" v="650"/>
          <ac:spMkLst>
            <pc:docMk/>
            <pc:sldMk cId="2229856171" sldId="266"/>
            <ac:spMk id="11" creationId="{FA33EEAE-15D5-4119-8C1E-89D943F911EF}"/>
          </ac:spMkLst>
        </pc:spChg>
        <pc:spChg chg="add">
          <ac:chgData name="Ozorio Delfin, Daniel" userId="S::dozorio@calstatela.edu::1402e497-3fd8-49a1-909a-9e3576a46f22" providerId="AD" clId="Web-{DED3BE1A-F3F5-CACA-C9DA-DA0C1BBCA45F}" dt="2025-05-05T05:05:34.280" v="650"/>
          <ac:spMkLst>
            <pc:docMk/>
            <pc:sldMk cId="2229856171" sldId="266"/>
            <ac:spMk id="13" creationId="{730D8B3B-9B80-4025-B934-26DC7D7CD231}"/>
          </ac:spMkLst>
        </pc:spChg>
        <pc:spChg chg="add">
          <ac:chgData name="Ozorio Delfin, Daniel" userId="S::dozorio@calstatela.edu::1402e497-3fd8-49a1-909a-9e3576a46f22" providerId="AD" clId="Web-{DED3BE1A-F3F5-CACA-C9DA-DA0C1BBCA45F}" dt="2025-05-05T05:05:34.280" v="650"/>
          <ac:spMkLst>
            <pc:docMk/>
            <pc:sldMk cId="2229856171" sldId="266"/>
            <ac:spMk id="15" creationId="{1064D5D5-227B-4F66-9AEA-46F570E793BD}"/>
          </ac:spMkLst>
        </pc:spChg>
        <pc:spChg chg="add">
          <ac:chgData name="Ozorio Delfin, Daniel" userId="S::dozorio@calstatela.edu::1402e497-3fd8-49a1-909a-9e3576a46f22" providerId="AD" clId="Web-{DED3BE1A-F3F5-CACA-C9DA-DA0C1BBCA45F}" dt="2025-05-05T05:05:34.280" v="650"/>
          <ac:spMkLst>
            <pc:docMk/>
            <pc:sldMk cId="2229856171" sldId="266"/>
            <ac:spMk id="17" creationId="{646B67A4-D328-4747-A82B-65E84FA46368}"/>
          </ac:spMkLst>
        </pc:spChg>
        <pc:spChg chg="add">
          <ac:chgData name="Ozorio Delfin, Daniel" userId="S::dozorio@calstatela.edu::1402e497-3fd8-49a1-909a-9e3576a46f22" providerId="AD" clId="Web-{DED3BE1A-F3F5-CACA-C9DA-DA0C1BBCA45F}" dt="2025-05-05T05:05:34.280" v="650"/>
          <ac:spMkLst>
            <pc:docMk/>
            <pc:sldMk cId="2229856171" sldId="266"/>
            <ac:spMk id="19" creationId="{B5A1B09C-1565-46F8-B70F-621C5EB48A09}"/>
          </ac:spMkLst>
        </pc:spChg>
        <pc:spChg chg="add">
          <ac:chgData name="Ozorio Delfin, Daniel" userId="S::dozorio@calstatela.edu::1402e497-3fd8-49a1-909a-9e3576a46f22" providerId="AD" clId="Web-{DED3BE1A-F3F5-CACA-C9DA-DA0C1BBCA45F}" dt="2025-05-05T05:05:34.280" v="650"/>
          <ac:spMkLst>
            <pc:docMk/>
            <pc:sldMk cId="2229856171" sldId="266"/>
            <ac:spMk id="21" creationId="{8C516CC8-80AC-446C-A56E-9F54B7210402}"/>
          </ac:spMkLst>
        </pc:spChg>
      </pc:sldChg>
      <pc:sldChg chg="modSp new">
        <pc:chgData name="Ozorio Delfin, Daniel" userId="S::dozorio@calstatela.edu::1402e497-3fd8-49a1-909a-9e3576a46f22" providerId="AD" clId="Web-{DED3BE1A-F3F5-CACA-C9DA-DA0C1BBCA45F}" dt="2025-05-05T05:42:32.237" v="770" actId="20577"/>
        <pc:sldMkLst>
          <pc:docMk/>
          <pc:sldMk cId="2680188332" sldId="267"/>
        </pc:sldMkLst>
        <pc:spChg chg="mod">
          <ac:chgData name="Ozorio Delfin, Daniel" userId="S::dozorio@calstatela.edu::1402e497-3fd8-49a1-909a-9e3576a46f22" providerId="AD" clId="Web-{DED3BE1A-F3F5-CACA-C9DA-DA0C1BBCA45F}" dt="2025-05-05T05:42:32.237" v="770" actId="20577"/>
          <ac:spMkLst>
            <pc:docMk/>
            <pc:sldMk cId="2680188332" sldId="267"/>
            <ac:spMk id="2" creationId="{CA79E4DA-DB90-B5E1-6A57-B82F5E51E514}"/>
          </ac:spMkLst>
        </pc:spChg>
      </pc:sldChg>
      <pc:sldChg chg="addSp delSp modSp new mod setBg modClrScheme chgLayout">
        <pc:chgData name="Ozorio Delfin, Daniel" userId="S::dozorio@calstatela.edu::1402e497-3fd8-49a1-909a-9e3576a46f22" providerId="AD" clId="Web-{DED3BE1A-F3F5-CACA-C9DA-DA0C1BBCA45F}" dt="2025-05-05T05:23:02.743" v="693"/>
        <pc:sldMkLst>
          <pc:docMk/>
          <pc:sldMk cId="4076452599" sldId="268"/>
        </pc:sldMkLst>
        <pc:spChg chg="mod ord">
          <ac:chgData name="Ozorio Delfin, Daniel" userId="S::dozorio@calstatela.edu::1402e497-3fd8-49a1-909a-9e3576a46f22" providerId="AD" clId="Web-{DED3BE1A-F3F5-CACA-C9DA-DA0C1BBCA45F}" dt="2025-05-05T05:23:02.743" v="693"/>
          <ac:spMkLst>
            <pc:docMk/>
            <pc:sldMk cId="4076452599" sldId="268"/>
            <ac:spMk id="2" creationId="{90C74E03-8E6D-B479-AF41-B995F8DC800F}"/>
          </ac:spMkLst>
        </pc:spChg>
        <pc:spChg chg="del">
          <ac:chgData name="Ozorio Delfin, Daniel" userId="S::dozorio@calstatela.edu::1402e497-3fd8-49a1-909a-9e3576a46f22" providerId="AD" clId="Web-{DED3BE1A-F3F5-CACA-C9DA-DA0C1BBCA45F}" dt="2025-05-05T05:22:15.493" v="668"/>
          <ac:spMkLst>
            <pc:docMk/>
            <pc:sldMk cId="4076452599" sldId="268"/>
            <ac:spMk id="3" creationId="{6BC44AC5-222A-1E89-B6CB-899C3149D5EE}"/>
          </ac:spMkLst>
        </pc:spChg>
        <pc:spChg chg="add">
          <ac:chgData name="Ozorio Delfin, Daniel" userId="S::dozorio@calstatela.edu::1402e497-3fd8-49a1-909a-9e3576a46f22" providerId="AD" clId="Web-{DED3BE1A-F3F5-CACA-C9DA-DA0C1BBCA45F}" dt="2025-05-05T05:23:02.743" v="693"/>
          <ac:spMkLst>
            <pc:docMk/>
            <pc:sldMk cId="4076452599" sldId="268"/>
            <ac:spMk id="7" creationId="{489B7BFD-8F45-4093-AD9C-91B15B0503D9}"/>
          </ac:spMkLst>
        </pc:spChg>
        <pc:spChg chg="add">
          <ac:chgData name="Ozorio Delfin, Daniel" userId="S::dozorio@calstatela.edu::1402e497-3fd8-49a1-909a-9e3576a46f22" providerId="AD" clId="Web-{DED3BE1A-F3F5-CACA-C9DA-DA0C1BBCA45F}" dt="2025-05-05T05:23:02.743" v="693"/>
          <ac:spMkLst>
            <pc:docMk/>
            <pc:sldMk cId="4076452599" sldId="268"/>
            <ac:spMk id="13" creationId="{498F8FF6-43B4-494A-AF8F-123A4983EDF7}"/>
          </ac:spMkLst>
        </pc:spChg>
        <pc:spChg chg="add">
          <ac:chgData name="Ozorio Delfin, Daniel" userId="S::dozorio@calstatela.edu::1402e497-3fd8-49a1-909a-9e3576a46f22" providerId="AD" clId="Web-{DED3BE1A-F3F5-CACA-C9DA-DA0C1BBCA45F}" dt="2025-05-05T05:23:02.743" v="693"/>
          <ac:spMkLst>
            <pc:docMk/>
            <pc:sldMk cId="4076452599" sldId="268"/>
            <ac:spMk id="17" creationId="{5AFEC601-A132-47EE-B0C2-B38ACD9FCE6F}"/>
          </ac:spMkLst>
        </pc:spChg>
        <pc:spChg chg="add">
          <ac:chgData name="Ozorio Delfin, Daniel" userId="S::dozorio@calstatela.edu::1402e497-3fd8-49a1-909a-9e3576a46f22" providerId="AD" clId="Web-{DED3BE1A-F3F5-CACA-C9DA-DA0C1BBCA45F}" dt="2025-05-05T05:23:02.743" v="693"/>
          <ac:spMkLst>
            <pc:docMk/>
            <pc:sldMk cId="4076452599" sldId="268"/>
            <ac:spMk id="19" creationId="{279CAF82-0ECF-42BE-8F37-F71941E5D410}"/>
          </ac:spMkLst>
        </pc:spChg>
        <pc:spChg chg="add">
          <ac:chgData name="Ozorio Delfin, Daniel" userId="S::dozorio@calstatela.edu::1402e497-3fd8-49a1-909a-9e3576a46f22" providerId="AD" clId="Web-{DED3BE1A-F3F5-CACA-C9DA-DA0C1BBCA45F}" dt="2025-05-05T05:23:02.743" v="693"/>
          <ac:spMkLst>
            <pc:docMk/>
            <pc:sldMk cId="4076452599" sldId="268"/>
            <ac:spMk id="21" creationId="{218E095B-4870-4AD5-9C41-C16D59523501}"/>
          </ac:spMkLst>
        </pc:spChg>
        <pc:spChg chg="add">
          <ac:chgData name="Ozorio Delfin, Daniel" userId="S::dozorio@calstatela.edu::1402e497-3fd8-49a1-909a-9e3576a46f22" providerId="AD" clId="Web-{DED3BE1A-F3F5-CACA-C9DA-DA0C1BBCA45F}" dt="2025-05-05T05:23:02.743" v="693"/>
          <ac:spMkLst>
            <pc:docMk/>
            <pc:sldMk cId="4076452599" sldId="268"/>
            <ac:spMk id="30" creationId="{033BC44A-0661-43B4-9C14-FD5963C226AE}"/>
          </ac:spMkLst>
        </pc:spChg>
        <pc:spChg chg="add">
          <ac:chgData name="Ozorio Delfin, Daniel" userId="S::dozorio@calstatela.edu::1402e497-3fd8-49a1-909a-9e3576a46f22" providerId="AD" clId="Web-{DED3BE1A-F3F5-CACA-C9DA-DA0C1BBCA45F}" dt="2025-05-05T05:23:02.743" v="693"/>
          <ac:spMkLst>
            <pc:docMk/>
            <pc:sldMk cId="4076452599" sldId="268"/>
            <ac:spMk id="32" creationId="{BE8CB2F0-2F5A-4EBD-B214-E0309C31F578}"/>
          </ac:spMkLst>
        </pc:spChg>
        <pc:spChg chg="add">
          <ac:chgData name="Ozorio Delfin, Daniel" userId="S::dozorio@calstatela.edu::1402e497-3fd8-49a1-909a-9e3576a46f22" providerId="AD" clId="Web-{DED3BE1A-F3F5-CACA-C9DA-DA0C1BBCA45F}" dt="2025-05-05T05:23:02.743" v="693"/>
          <ac:spMkLst>
            <pc:docMk/>
            <pc:sldMk cId="4076452599" sldId="268"/>
            <ac:spMk id="34" creationId="{FFD3887D-244B-4EC4-9208-E304984C5D0F}"/>
          </ac:spMkLst>
        </pc:spChg>
        <pc:spChg chg="add">
          <ac:chgData name="Ozorio Delfin, Daniel" userId="S::dozorio@calstatela.edu::1402e497-3fd8-49a1-909a-9e3576a46f22" providerId="AD" clId="Web-{DED3BE1A-F3F5-CACA-C9DA-DA0C1BBCA45F}" dt="2025-05-05T05:23:02.743" v="693"/>
          <ac:spMkLst>
            <pc:docMk/>
            <pc:sldMk cId="4076452599" sldId="268"/>
            <ac:spMk id="36" creationId="{97224C31-855E-4593-8A58-5B2B0CC4F537}"/>
          </ac:spMkLst>
        </pc:spChg>
      </pc:sldChg>
      <pc:sldChg chg="new del">
        <pc:chgData name="Ozorio Delfin, Daniel" userId="S::dozorio@calstatela.edu::1402e497-3fd8-49a1-909a-9e3576a46f22" providerId="AD" clId="Web-{DED3BE1A-F3F5-CACA-C9DA-DA0C1BBCA45F}" dt="2025-05-05T05:29:25.732" v="695"/>
        <pc:sldMkLst>
          <pc:docMk/>
          <pc:sldMk cId="1799690760" sldId="269"/>
        </pc:sldMkLst>
      </pc:sldChg>
      <pc:sldChg chg="modSp new">
        <pc:chgData name="Ozorio Delfin, Daniel" userId="S::dozorio@calstatela.edu::1402e497-3fd8-49a1-909a-9e3576a46f22" providerId="AD" clId="Web-{DED3BE1A-F3F5-CACA-C9DA-DA0C1BBCA45F}" dt="2025-05-05T05:29:50.342" v="724" actId="20577"/>
        <pc:sldMkLst>
          <pc:docMk/>
          <pc:sldMk cId="2387079237" sldId="269"/>
        </pc:sldMkLst>
        <pc:spChg chg="mod">
          <ac:chgData name="Ozorio Delfin, Daniel" userId="S::dozorio@calstatela.edu::1402e497-3fd8-49a1-909a-9e3576a46f22" providerId="AD" clId="Web-{DED3BE1A-F3F5-CACA-C9DA-DA0C1BBCA45F}" dt="2025-05-05T05:29:50.342" v="724" actId="20577"/>
          <ac:spMkLst>
            <pc:docMk/>
            <pc:sldMk cId="2387079237" sldId="269"/>
            <ac:spMk id="2" creationId="{E7699037-281B-476B-FF3A-37516F0B256E}"/>
          </ac:spMkLst>
        </pc:spChg>
      </pc:sldChg>
      <pc:sldChg chg="modSp new">
        <pc:chgData name="Ozorio Delfin, Daniel" userId="S::dozorio@calstatela.edu::1402e497-3fd8-49a1-909a-9e3576a46f22" providerId="AD" clId="Web-{DED3BE1A-F3F5-CACA-C9DA-DA0C1BBCA45F}" dt="2025-05-05T05:50:36.773" v="830" actId="20577"/>
        <pc:sldMkLst>
          <pc:docMk/>
          <pc:sldMk cId="3012817090" sldId="270"/>
        </pc:sldMkLst>
        <pc:spChg chg="mod">
          <ac:chgData name="Ozorio Delfin, Daniel" userId="S::dozorio@calstatela.edu::1402e497-3fd8-49a1-909a-9e3576a46f22" providerId="AD" clId="Web-{DED3BE1A-F3F5-CACA-C9DA-DA0C1BBCA45F}" dt="2025-05-05T05:50:19.523" v="780" actId="20577"/>
          <ac:spMkLst>
            <pc:docMk/>
            <pc:sldMk cId="3012817090" sldId="270"/>
            <ac:spMk id="2" creationId="{BC9E77C0-96A2-7E62-CA7D-35C79EC0BB96}"/>
          </ac:spMkLst>
        </pc:spChg>
        <pc:spChg chg="mod">
          <ac:chgData name="Ozorio Delfin, Daniel" userId="S::dozorio@calstatela.edu::1402e497-3fd8-49a1-909a-9e3576a46f22" providerId="AD" clId="Web-{DED3BE1A-F3F5-CACA-C9DA-DA0C1BBCA45F}" dt="2025-05-05T05:50:36.773" v="830" actId="20577"/>
          <ac:spMkLst>
            <pc:docMk/>
            <pc:sldMk cId="3012817090" sldId="270"/>
            <ac:spMk id="3" creationId="{7591E438-66BC-81EA-DC48-1B16A43E49F7}"/>
          </ac:spMkLst>
        </pc:spChg>
      </pc:sldChg>
    </pc:docChg>
  </pc:docChgLst>
  <pc:docChgLst>
    <pc:chgData name="Borole, Atharva Vikas" userId="S::aborole2@calstatela.edu::bf3682b7-711b-443c-9ce7-7c6a48f7360a" providerId="AD" clId="Web-{CAFC9ECE-82B7-AA9D-0D74-F454D5C12EAA}"/>
    <pc:docChg chg="modSld">
      <pc:chgData name="Borole, Atharva Vikas" userId="S::aborole2@calstatela.edu::bf3682b7-711b-443c-9ce7-7c6a48f7360a" providerId="AD" clId="Web-{CAFC9ECE-82B7-AA9D-0D74-F454D5C12EAA}" dt="2025-05-05T05:50:14.825" v="93"/>
      <pc:docMkLst>
        <pc:docMk/>
      </pc:docMkLst>
      <pc:sldChg chg="modSp">
        <pc:chgData name="Borole, Atharva Vikas" userId="S::aborole2@calstatela.edu::bf3682b7-711b-443c-9ce7-7c6a48f7360a" providerId="AD" clId="Web-{CAFC9ECE-82B7-AA9D-0D74-F454D5C12EAA}" dt="2025-05-05T05:39:44.421" v="17" actId="20577"/>
        <pc:sldMkLst>
          <pc:docMk/>
          <pc:sldMk cId="109857222" sldId="256"/>
        </pc:sldMkLst>
        <pc:spChg chg="mod">
          <ac:chgData name="Borole, Atharva Vikas" userId="S::aborole2@calstatela.edu::bf3682b7-711b-443c-9ce7-7c6a48f7360a" providerId="AD" clId="Web-{CAFC9ECE-82B7-AA9D-0D74-F454D5C12EAA}" dt="2025-05-05T05:39:37.077" v="15" actId="20577"/>
          <ac:spMkLst>
            <pc:docMk/>
            <pc:sldMk cId="109857222" sldId="256"/>
            <ac:spMk id="2" creationId="{00000000-0000-0000-0000-000000000000}"/>
          </ac:spMkLst>
        </pc:spChg>
        <pc:spChg chg="mod">
          <ac:chgData name="Borole, Atharva Vikas" userId="S::aborole2@calstatela.edu::bf3682b7-711b-443c-9ce7-7c6a48f7360a" providerId="AD" clId="Web-{CAFC9ECE-82B7-AA9D-0D74-F454D5C12EAA}" dt="2025-05-05T05:39:44.421" v="17" actId="20577"/>
          <ac:spMkLst>
            <pc:docMk/>
            <pc:sldMk cId="109857222" sldId="256"/>
            <ac:spMk id="3" creationId="{00000000-0000-0000-0000-000000000000}"/>
          </ac:spMkLst>
        </pc:spChg>
      </pc:sldChg>
      <pc:sldChg chg="addSp delSp modSp">
        <pc:chgData name="Borole, Atharva Vikas" userId="S::aborole2@calstatela.edu::bf3682b7-711b-443c-9ce7-7c6a48f7360a" providerId="AD" clId="Web-{CAFC9ECE-82B7-AA9D-0D74-F454D5C12EAA}" dt="2025-05-05T05:40:47.875" v="20"/>
        <pc:sldMkLst>
          <pc:docMk/>
          <pc:sldMk cId="1032616525" sldId="259"/>
        </pc:sldMkLst>
        <pc:spChg chg="mod">
          <ac:chgData name="Borole, Atharva Vikas" userId="S::aborole2@calstatela.edu::bf3682b7-711b-443c-9ce7-7c6a48f7360a" providerId="AD" clId="Web-{CAFC9ECE-82B7-AA9D-0D74-F454D5C12EAA}" dt="2025-05-05T05:40:47.875" v="20"/>
          <ac:spMkLst>
            <pc:docMk/>
            <pc:sldMk cId="1032616525" sldId="259"/>
            <ac:spMk id="2" creationId="{4A43064C-A5C2-7671-F2AF-4E79A35AD7CB}"/>
          </ac:spMkLst>
        </pc:spChg>
        <pc:spChg chg="mod">
          <ac:chgData name="Borole, Atharva Vikas" userId="S::aborole2@calstatela.edu::bf3682b7-711b-443c-9ce7-7c6a48f7360a" providerId="AD" clId="Web-{CAFC9ECE-82B7-AA9D-0D74-F454D5C12EAA}" dt="2025-05-05T05:40:47.875" v="20"/>
          <ac:spMkLst>
            <pc:docMk/>
            <pc:sldMk cId="1032616525" sldId="259"/>
            <ac:spMk id="3" creationId="{7E7CAA40-F3EC-07D8-D735-1DF8F2088F79}"/>
          </ac:spMkLst>
        </pc:spChg>
        <pc:spChg chg="del">
          <ac:chgData name="Borole, Atharva Vikas" userId="S::aborole2@calstatela.edu::bf3682b7-711b-443c-9ce7-7c6a48f7360a" providerId="AD" clId="Web-{CAFC9ECE-82B7-AA9D-0D74-F454D5C12EAA}" dt="2025-05-05T05:40:47.875" v="20"/>
          <ac:spMkLst>
            <pc:docMk/>
            <pc:sldMk cId="1032616525" sldId="259"/>
            <ac:spMk id="23" creationId="{362810D9-2C5A-477D-949C-C191895477F3}"/>
          </ac:spMkLst>
        </pc:spChg>
        <pc:spChg chg="del">
          <ac:chgData name="Borole, Atharva Vikas" userId="S::aborole2@calstatela.edu::bf3682b7-711b-443c-9ce7-7c6a48f7360a" providerId="AD" clId="Web-{CAFC9ECE-82B7-AA9D-0D74-F454D5C12EAA}" dt="2025-05-05T05:40:47.875" v="20"/>
          <ac:spMkLst>
            <pc:docMk/>
            <pc:sldMk cId="1032616525" sldId="259"/>
            <ac:spMk id="25" creationId="{081E4A58-353D-44AE-B2FC-2A74E2E400F7}"/>
          </ac:spMkLst>
        </pc:spChg>
        <pc:spChg chg="add">
          <ac:chgData name="Borole, Atharva Vikas" userId="S::aborole2@calstatela.edu::bf3682b7-711b-443c-9ce7-7c6a48f7360a" providerId="AD" clId="Web-{CAFC9ECE-82B7-AA9D-0D74-F454D5C12EAA}" dt="2025-05-05T05:40:47.875" v="20"/>
          <ac:spMkLst>
            <pc:docMk/>
            <pc:sldMk cId="1032616525" sldId="259"/>
            <ac:spMk id="27" creationId="{7C432AFE-B3D2-4BFF-BF8F-96C27AFF1AC7}"/>
          </ac:spMkLst>
        </pc:spChg>
        <pc:spChg chg="add">
          <ac:chgData name="Borole, Atharva Vikas" userId="S::aborole2@calstatela.edu::bf3682b7-711b-443c-9ce7-7c6a48f7360a" providerId="AD" clId="Web-{CAFC9ECE-82B7-AA9D-0D74-F454D5C12EAA}" dt="2025-05-05T05:40:47.875" v="20"/>
          <ac:spMkLst>
            <pc:docMk/>
            <pc:sldMk cId="1032616525" sldId="259"/>
            <ac:spMk id="28" creationId="{AF2F604E-43BE-4DC3-B983-E071523364F8}"/>
          </ac:spMkLst>
        </pc:spChg>
        <pc:spChg chg="add">
          <ac:chgData name="Borole, Atharva Vikas" userId="S::aborole2@calstatela.edu::bf3682b7-711b-443c-9ce7-7c6a48f7360a" providerId="AD" clId="Web-{CAFC9ECE-82B7-AA9D-0D74-F454D5C12EAA}" dt="2025-05-05T05:40:47.875" v="20"/>
          <ac:spMkLst>
            <pc:docMk/>
            <pc:sldMk cId="1032616525" sldId="259"/>
            <ac:spMk id="29" creationId="{08C9B587-E65E-4B52-B37C-ABEBB6E87928}"/>
          </ac:spMkLst>
        </pc:spChg>
        <pc:picChg chg="mod">
          <ac:chgData name="Borole, Atharva Vikas" userId="S::aborole2@calstatela.edu::bf3682b7-711b-443c-9ce7-7c6a48f7360a" providerId="AD" clId="Web-{CAFC9ECE-82B7-AA9D-0D74-F454D5C12EAA}" dt="2025-05-05T05:40:47.875" v="20"/>
          <ac:picMkLst>
            <pc:docMk/>
            <pc:sldMk cId="1032616525" sldId="259"/>
            <ac:picMk id="7" creationId="{43199DFC-F048-7C44-5A69-373040D2D77C}"/>
          </ac:picMkLst>
        </pc:picChg>
      </pc:sldChg>
      <pc:sldChg chg="addSp modSp mod setBg">
        <pc:chgData name="Borole, Atharva Vikas" userId="S::aborole2@calstatela.edu::bf3682b7-711b-443c-9ce7-7c6a48f7360a" providerId="AD" clId="Web-{CAFC9ECE-82B7-AA9D-0D74-F454D5C12EAA}" dt="2025-05-05T05:50:14.825" v="93"/>
        <pc:sldMkLst>
          <pc:docMk/>
          <pc:sldMk cId="3337973625" sldId="262"/>
        </pc:sldMkLst>
        <pc:spChg chg="mod">
          <ac:chgData name="Borole, Atharva Vikas" userId="S::aborole2@calstatela.edu::bf3682b7-711b-443c-9ce7-7c6a48f7360a" providerId="AD" clId="Web-{CAFC9ECE-82B7-AA9D-0D74-F454D5C12EAA}" dt="2025-05-05T05:49:18.933" v="91"/>
          <ac:spMkLst>
            <pc:docMk/>
            <pc:sldMk cId="3337973625" sldId="262"/>
            <ac:spMk id="2" creationId="{CD00E2AE-AE27-1480-04A6-81BBC55FA1FA}"/>
          </ac:spMkLst>
        </pc:spChg>
        <pc:spChg chg="add">
          <ac:chgData name="Borole, Atharva Vikas" userId="S::aborole2@calstatela.edu::bf3682b7-711b-443c-9ce7-7c6a48f7360a" providerId="AD" clId="Web-{CAFC9ECE-82B7-AA9D-0D74-F454D5C12EAA}" dt="2025-05-05T05:49:18.933" v="91"/>
          <ac:spMkLst>
            <pc:docMk/>
            <pc:sldMk cId="3337973625" sldId="262"/>
            <ac:spMk id="6" creationId="{6753252F-4873-4F63-801D-CC719279A7D5}"/>
          </ac:spMkLst>
        </pc:spChg>
        <pc:spChg chg="add">
          <ac:chgData name="Borole, Atharva Vikas" userId="S::aborole2@calstatela.edu::bf3682b7-711b-443c-9ce7-7c6a48f7360a" providerId="AD" clId="Web-{CAFC9ECE-82B7-AA9D-0D74-F454D5C12EAA}" dt="2025-05-05T05:49:18.933" v="91"/>
          <ac:spMkLst>
            <pc:docMk/>
            <pc:sldMk cId="3337973625" sldId="262"/>
            <ac:spMk id="11" creationId="{047C8CCB-F95D-4249-92DD-651249D3535A}"/>
          </ac:spMkLst>
        </pc:spChg>
        <pc:picChg chg="mod">
          <ac:chgData name="Borole, Atharva Vikas" userId="S::aborole2@calstatela.edu::bf3682b7-711b-443c-9ce7-7c6a48f7360a" providerId="AD" clId="Web-{CAFC9ECE-82B7-AA9D-0D74-F454D5C12EAA}" dt="2025-05-05T05:50:14.825" v="93"/>
          <ac:picMkLst>
            <pc:docMk/>
            <pc:sldMk cId="3337973625" sldId="262"/>
            <ac:picMk id="4" creationId="{E11CC904-C806-33A5-81CA-B84A47EE2A37}"/>
          </ac:picMkLst>
        </pc:picChg>
      </pc:sldChg>
      <pc:sldChg chg="modSp">
        <pc:chgData name="Borole, Atharva Vikas" userId="S::aborole2@calstatela.edu::bf3682b7-711b-443c-9ce7-7c6a48f7360a" providerId="AD" clId="Web-{CAFC9ECE-82B7-AA9D-0D74-F454D5C12EAA}" dt="2025-05-05T05:48:32.042" v="90"/>
        <pc:sldMkLst>
          <pc:docMk/>
          <pc:sldMk cId="1702616165" sldId="265"/>
        </pc:sldMkLst>
        <pc:graphicFrameChg chg="mod modGraphic">
          <ac:chgData name="Borole, Atharva Vikas" userId="S::aborole2@calstatela.edu::bf3682b7-711b-443c-9ce7-7c6a48f7360a" providerId="AD" clId="Web-{CAFC9ECE-82B7-AA9D-0D74-F454D5C12EAA}" dt="2025-05-05T05:48:32.042" v="90"/>
          <ac:graphicFrameMkLst>
            <pc:docMk/>
            <pc:sldMk cId="1702616165" sldId="265"/>
            <ac:graphicFrameMk id="9" creationId="{01114C5F-01DE-D08B-6BDB-DF4B025A2980}"/>
          </ac:graphicFrameMkLst>
        </pc:graphicFrame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BA07B-ABA2-495A-888E-5FFE5A61BDD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C6DEAD5-D1BF-45DD-89F2-988AB8CD6DEB}">
      <dgm:prSet/>
      <dgm:spPr/>
      <dgm:t>
        <a:bodyPr/>
        <a:lstStyle/>
        <a:p>
          <a:r>
            <a:rPr lang="en-US"/>
            <a:t>Introduction</a:t>
          </a:r>
        </a:p>
      </dgm:t>
    </dgm:pt>
    <dgm:pt modelId="{A810F3D3-90D4-4B62-A08F-E4EEF5B47A15}" type="parTrans" cxnId="{4D654C5E-9A7D-433A-A974-E91BD4F20EB9}">
      <dgm:prSet/>
      <dgm:spPr/>
      <dgm:t>
        <a:bodyPr/>
        <a:lstStyle/>
        <a:p>
          <a:endParaRPr lang="en-US"/>
        </a:p>
      </dgm:t>
    </dgm:pt>
    <dgm:pt modelId="{6ECC672F-3C1F-4C7E-8AD1-8A9F2C940502}" type="sibTrans" cxnId="{4D654C5E-9A7D-433A-A974-E91BD4F20EB9}">
      <dgm:prSet/>
      <dgm:spPr/>
      <dgm:t>
        <a:bodyPr/>
        <a:lstStyle/>
        <a:p>
          <a:endParaRPr lang="en-US"/>
        </a:p>
      </dgm:t>
    </dgm:pt>
    <dgm:pt modelId="{E148247C-912F-4AB3-AF00-5924ED9055A8}">
      <dgm:prSet/>
      <dgm:spPr/>
      <dgm:t>
        <a:bodyPr/>
        <a:lstStyle/>
        <a:p>
          <a:r>
            <a:rPr lang="en-US"/>
            <a:t>Relavance</a:t>
          </a:r>
        </a:p>
      </dgm:t>
    </dgm:pt>
    <dgm:pt modelId="{22D926DB-AA87-4A4E-BB55-BC17A84E4E3D}" type="parTrans" cxnId="{669F279D-F32F-49D4-9E2C-9E52F847BEF8}">
      <dgm:prSet/>
      <dgm:spPr/>
      <dgm:t>
        <a:bodyPr/>
        <a:lstStyle/>
        <a:p>
          <a:endParaRPr lang="en-US"/>
        </a:p>
      </dgm:t>
    </dgm:pt>
    <dgm:pt modelId="{BBA129DC-7AB9-4E7B-A137-3C18AC20CDCA}" type="sibTrans" cxnId="{669F279D-F32F-49D4-9E2C-9E52F847BEF8}">
      <dgm:prSet/>
      <dgm:spPr/>
      <dgm:t>
        <a:bodyPr/>
        <a:lstStyle/>
        <a:p>
          <a:endParaRPr lang="en-US"/>
        </a:p>
      </dgm:t>
    </dgm:pt>
    <dgm:pt modelId="{5D076777-007D-4632-8880-66974356043E}">
      <dgm:prSet/>
      <dgm:spPr/>
      <dgm:t>
        <a:bodyPr/>
        <a:lstStyle/>
        <a:p>
          <a:r>
            <a:rPr lang="en-US"/>
            <a:t>Data and H/W Specifications</a:t>
          </a:r>
        </a:p>
      </dgm:t>
    </dgm:pt>
    <dgm:pt modelId="{8788375E-707A-4BF6-92CD-EFBA53934892}" type="parTrans" cxnId="{FE199E24-6C7E-4697-8F31-BC7111745155}">
      <dgm:prSet/>
      <dgm:spPr/>
      <dgm:t>
        <a:bodyPr/>
        <a:lstStyle/>
        <a:p>
          <a:endParaRPr lang="en-US"/>
        </a:p>
      </dgm:t>
    </dgm:pt>
    <dgm:pt modelId="{533B2CA8-99A8-482A-B756-1BE140D36BDD}" type="sibTrans" cxnId="{FE199E24-6C7E-4697-8F31-BC7111745155}">
      <dgm:prSet/>
      <dgm:spPr/>
      <dgm:t>
        <a:bodyPr/>
        <a:lstStyle/>
        <a:p>
          <a:endParaRPr lang="en-US"/>
        </a:p>
      </dgm:t>
    </dgm:pt>
    <dgm:pt modelId="{5D181925-2D04-4C0B-BCE5-729951AF55D8}">
      <dgm:prSet/>
      <dgm:spPr/>
      <dgm:t>
        <a:bodyPr/>
        <a:lstStyle/>
        <a:p>
          <a:r>
            <a:rPr lang="en-US"/>
            <a:t>Github &amp; Code</a:t>
          </a:r>
        </a:p>
      </dgm:t>
    </dgm:pt>
    <dgm:pt modelId="{FB3A641C-E0C8-416A-8B93-8CD1277A65A8}" type="parTrans" cxnId="{0AAE53E4-CD20-4EE6-A2D2-555BC455EFB4}">
      <dgm:prSet/>
      <dgm:spPr/>
      <dgm:t>
        <a:bodyPr/>
        <a:lstStyle/>
        <a:p>
          <a:endParaRPr lang="en-US"/>
        </a:p>
      </dgm:t>
    </dgm:pt>
    <dgm:pt modelId="{81F218D0-B1AB-46A7-8FFC-E173BCDA3158}" type="sibTrans" cxnId="{0AAE53E4-CD20-4EE6-A2D2-555BC455EFB4}">
      <dgm:prSet/>
      <dgm:spPr/>
      <dgm:t>
        <a:bodyPr/>
        <a:lstStyle/>
        <a:p>
          <a:endParaRPr lang="en-US"/>
        </a:p>
      </dgm:t>
    </dgm:pt>
    <dgm:pt modelId="{7A3F94E8-BB57-43B8-BD7F-1496E5ADE42A}">
      <dgm:prSet/>
      <dgm:spPr/>
      <dgm:t>
        <a:bodyPr/>
        <a:lstStyle/>
        <a:p>
          <a:r>
            <a:rPr lang="en-US"/>
            <a:t>Deliverables</a:t>
          </a:r>
        </a:p>
      </dgm:t>
    </dgm:pt>
    <dgm:pt modelId="{82BD5950-B9FB-4202-921D-7FBAD63EE7AB}" type="parTrans" cxnId="{61EFE4F1-F936-49DF-87FC-D14B8F1581BF}">
      <dgm:prSet/>
      <dgm:spPr/>
      <dgm:t>
        <a:bodyPr/>
        <a:lstStyle/>
        <a:p>
          <a:endParaRPr lang="en-US"/>
        </a:p>
      </dgm:t>
    </dgm:pt>
    <dgm:pt modelId="{F13CCA8F-93D0-454B-8A7F-8DB28B86007B}" type="sibTrans" cxnId="{61EFE4F1-F936-49DF-87FC-D14B8F1581BF}">
      <dgm:prSet/>
      <dgm:spPr/>
      <dgm:t>
        <a:bodyPr/>
        <a:lstStyle/>
        <a:p>
          <a:endParaRPr lang="en-US"/>
        </a:p>
      </dgm:t>
    </dgm:pt>
    <dgm:pt modelId="{5CC58BA2-F13F-4958-89EA-4A15D31C3ACC}">
      <dgm:prSet/>
      <dgm:spPr/>
      <dgm:t>
        <a:bodyPr/>
        <a:lstStyle/>
        <a:p>
          <a:r>
            <a:rPr lang="en-US"/>
            <a:t>Comparison</a:t>
          </a:r>
        </a:p>
      </dgm:t>
    </dgm:pt>
    <dgm:pt modelId="{03F4FB70-B6E9-4B75-BB61-6EA831F5929C}" type="parTrans" cxnId="{EC517059-920F-4CBB-A18E-5E823F27D3C1}">
      <dgm:prSet/>
      <dgm:spPr/>
      <dgm:t>
        <a:bodyPr/>
        <a:lstStyle/>
        <a:p>
          <a:endParaRPr lang="en-US"/>
        </a:p>
      </dgm:t>
    </dgm:pt>
    <dgm:pt modelId="{5850F5EE-B47B-4859-8F3C-3252BC6E8342}" type="sibTrans" cxnId="{EC517059-920F-4CBB-A18E-5E823F27D3C1}">
      <dgm:prSet/>
      <dgm:spPr/>
      <dgm:t>
        <a:bodyPr/>
        <a:lstStyle/>
        <a:p>
          <a:endParaRPr lang="en-US"/>
        </a:p>
      </dgm:t>
    </dgm:pt>
    <dgm:pt modelId="{B726CDDC-05D0-4260-9070-552B6A2279DA}" type="pres">
      <dgm:prSet presAssocID="{990BA07B-ABA2-495A-888E-5FFE5A61BDD7}" presName="linear" presStyleCnt="0">
        <dgm:presLayoutVars>
          <dgm:animLvl val="lvl"/>
          <dgm:resizeHandles val="exact"/>
        </dgm:presLayoutVars>
      </dgm:prSet>
      <dgm:spPr/>
    </dgm:pt>
    <dgm:pt modelId="{0D094ADC-3C37-4B12-9BE4-42A0A4D2BB2E}" type="pres">
      <dgm:prSet presAssocID="{6C6DEAD5-D1BF-45DD-89F2-988AB8CD6DEB}" presName="parentText" presStyleLbl="node1" presStyleIdx="0" presStyleCnt="6">
        <dgm:presLayoutVars>
          <dgm:chMax val="0"/>
          <dgm:bulletEnabled val="1"/>
        </dgm:presLayoutVars>
      </dgm:prSet>
      <dgm:spPr/>
    </dgm:pt>
    <dgm:pt modelId="{B54D8EC0-E635-4A1A-912D-1F4E98DBCF0D}" type="pres">
      <dgm:prSet presAssocID="{6ECC672F-3C1F-4C7E-8AD1-8A9F2C940502}" presName="spacer" presStyleCnt="0"/>
      <dgm:spPr/>
    </dgm:pt>
    <dgm:pt modelId="{F43E0E9A-9A55-4252-91A0-6D2AC9A73BAA}" type="pres">
      <dgm:prSet presAssocID="{E148247C-912F-4AB3-AF00-5924ED9055A8}" presName="parentText" presStyleLbl="node1" presStyleIdx="1" presStyleCnt="6">
        <dgm:presLayoutVars>
          <dgm:chMax val="0"/>
          <dgm:bulletEnabled val="1"/>
        </dgm:presLayoutVars>
      </dgm:prSet>
      <dgm:spPr/>
    </dgm:pt>
    <dgm:pt modelId="{5DF6D7CD-716C-43C2-A00E-8D7E170C3989}" type="pres">
      <dgm:prSet presAssocID="{BBA129DC-7AB9-4E7B-A137-3C18AC20CDCA}" presName="spacer" presStyleCnt="0"/>
      <dgm:spPr/>
    </dgm:pt>
    <dgm:pt modelId="{4E1EC803-7D3A-4A30-934A-6B59799742CA}" type="pres">
      <dgm:prSet presAssocID="{5D076777-007D-4632-8880-66974356043E}" presName="parentText" presStyleLbl="node1" presStyleIdx="2" presStyleCnt="6">
        <dgm:presLayoutVars>
          <dgm:chMax val="0"/>
          <dgm:bulletEnabled val="1"/>
        </dgm:presLayoutVars>
      </dgm:prSet>
      <dgm:spPr/>
    </dgm:pt>
    <dgm:pt modelId="{AFB86EF0-7F7C-461B-99AB-409C2B653254}" type="pres">
      <dgm:prSet presAssocID="{533B2CA8-99A8-482A-B756-1BE140D36BDD}" presName="spacer" presStyleCnt="0"/>
      <dgm:spPr/>
    </dgm:pt>
    <dgm:pt modelId="{5E262187-A8A5-4B6D-A471-43FBA388994D}" type="pres">
      <dgm:prSet presAssocID="{5D181925-2D04-4C0B-BCE5-729951AF55D8}" presName="parentText" presStyleLbl="node1" presStyleIdx="3" presStyleCnt="6">
        <dgm:presLayoutVars>
          <dgm:chMax val="0"/>
          <dgm:bulletEnabled val="1"/>
        </dgm:presLayoutVars>
      </dgm:prSet>
      <dgm:spPr/>
    </dgm:pt>
    <dgm:pt modelId="{1174868E-7BFF-4244-927A-8DC5D5A3E44B}" type="pres">
      <dgm:prSet presAssocID="{81F218D0-B1AB-46A7-8FFC-E173BCDA3158}" presName="spacer" presStyleCnt="0"/>
      <dgm:spPr/>
    </dgm:pt>
    <dgm:pt modelId="{B38C50D5-75C8-4DBC-9097-59B67D4FF858}" type="pres">
      <dgm:prSet presAssocID="{7A3F94E8-BB57-43B8-BD7F-1496E5ADE42A}" presName="parentText" presStyleLbl="node1" presStyleIdx="4" presStyleCnt="6">
        <dgm:presLayoutVars>
          <dgm:chMax val="0"/>
          <dgm:bulletEnabled val="1"/>
        </dgm:presLayoutVars>
      </dgm:prSet>
      <dgm:spPr/>
    </dgm:pt>
    <dgm:pt modelId="{0491A03A-8F6A-4BB1-B15F-B0B1482602AC}" type="pres">
      <dgm:prSet presAssocID="{F13CCA8F-93D0-454B-8A7F-8DB28B86007B}" presName="spacer" presStyleCnt="0"/>
      <dgm:spPr/>
    </dgm:pt>
    <dgm:pt modelId="{E9F577A9-2D9D-4C41-AF82-2AE3D70B2191}" type="pres">
      <dgm:prSet presAssocID="{5CC58BA2-F13F-4958-89EA-4A15D31C3ACC}" presName="parentText" presStyleLbl="node1" presStyleIdx="5" presStyleCnt="6">
        <dgm:presLayoutVars>
          <dgm:chMax val="0"/>
          <dgm:bulletEnabled val="1"/>
        </dgm:presLayoutVars>
      </dgm:prSet>
      <dgm:spPr/>
    </dgm:pt>
  </dgm:ptLst>
  <dgm:cxnLst>
    <dgm:cxn modelId="{FE199E24-6C7E-4697-8F31-BC7111745155}" srcId="{990BA07B-ABA2-495A-888E-5FFE5A61BDD7}" destId="{5D076777-007D-4632-8880-66974356043E}" srcOrd="2" destOrd="0" parTransId="{8788375E-707A-4BF6-92CD-EFBA53934892}" sibTransId="{533B2CA8-99A8-482A-B756-1BE140D36BDD}"/>
    <dgm:cxn modelId="{1FB53D3E-0AD3-4248-9902-C98B68AB9751}" type="presOf" srcId="{990BA07B-ABA2-495A-888E-5FFE5A61BDD7}" destId="{B726CDDC-05D0-4260-9070-552B6A2279DA}" srcOrd="0" destOrd="0" presId="urn:microsoft.com/office/officeart/2005/8/layout/vList2"/>
    <dgm:cxn modelId="{4D654C5E-9A7D-433A-A974-E91BD4F20EB9}" srcId="{990BA07B-ABA2-495A-888E-5FFE5A61BDD7}" destId="{6C6DEAD5-D1BF-45DD-89F2-988AB8CD6DEB}" srcOrd="0" destOrd="0" parTransId="{A810F3D3-90D4-4B62-A08F-E4EEF5B47A15}" sibTransId="{6ECC672F-3C1F-4C7E-8AD1-8A9F2C940502}"/>
    <dgm:cxn modelId="{66594D77-98A3-422C-B732-38319B2BAB37}" type="presOf" srcId="{5D076777-007D-4632-8880-66974356043E}" destId="{4E1EC803-7D3A-4A30-934A-6B59799742CA}" srcOrd="0" destOrd="0" presId="urn:microsoft.com/office/officeart/2005/8/layout/vList2"/>
    <dgm:cxn modelId="{EC517059-920F-4CBB-A18E-5E823F27D3C1}" srcId="{990BA07B-ABA2-495A-888E-5FFE5A61BDD7}" destId="{5CC58BA2-F13F-4958-89EA-4A15D31C3ACC}" srcOrd="5" destOrd="0" parTransId="{03F4FB70-B6E9-4B75-BB61-6EA831F5929C}" sibTransId="{5850F5EE-B47B-4859-8F3C-3252BC6E8342}"/>
    <dgm:cxn modelId="{669F279D-F32F-49D4-9E2C-9E52F847BEF8}" srcId="{990BA07B-ABA2-495A-888E-5FFE5A61BDD7}" destId="{E148247C-912F-4AB3-AF00-5924ED9055A8}" srcOrd="1" destOrd="0" parTransId="{22D926DB-AA87-4A4E-BB55-BC17A84E4E3D}" sibTransId="{BBA129DC-7AB9-4E7B-A137-3C18AC20CDCA}"/>
    <dgm:cxn modelId="{0D316ABB-3276-48F5-81DA-E16A954D1F7B}" type="presOf" srcId="{6C6DEAD5-D1BF-45DD-89F2-988AB8CD6DEB}" destId="{0D094ADC-3C37-4B12-9BE4-42A0A4D2BB2E}" srcOrd="0" destOrd="0" presId="urn:microsoft.com/office/officeart/2005/8/layout/vList2"/>
    <dgm:cxn modelId="{8E9CF4C4-2406-4D2E-9EE7-CE365A024871}" type="presOf" srcId="{7A3F94E8-BB57-43B8-BD7F-1496E5ADE42A}" destId="{B38C50D5-75C8-4DBC-9097-59B67D4FF858}" srcOrd="0" destOrd="0" presId="urn:microsoft.com/office/officeart/2005/8/layout/vList2"/>
    <dgm:cxn modelId="{1302FBCA-25FB-4949-949A-82ED56B30E4F}" type="presOf" srcId="{5CC58BA2-F13F-4958-89EA-4A15D31C3ACC}" destId="{E9F577A9-2D9D-4C41-AF82-2AE3D70B2191}" srcOrd="0" destOrd="0" presId="urn:microsoft.com/office/officeart/2005/8/layout/vList2"/>
    <dgm:cxn modelId="{0AAE53E4-CD20-4EE6-A2D2-555BC455EFB4}" srcId="{990BA07B-ABA2-495A-888E-5FFE5A61BDD7}" destId="{5D181925-2D04-4C0B-BCE5-729951AF55D8}" srcOrd="3" destOrd="0" parTransId="{FB3A641C-E0C8-416A-8B93-8CD1277A65A8}" sibTransId="{81F218D0-B1AB-46A7-8FFC-E173BCDA3158}"/>
    <dgm:cxn modelId="{3F79FBEA-0AA9-49CB-A6C0-B3BAC4B2AE22}" type="presOf" srcId="{E148247C-912F-4AB3-AF00-5924ED9055A8}" destId="{F43E0E9A-9A55-4252-91A0-6D2AC9A73BAA}" srcOrd="0" destOrd="0" presId="urn:microsoft.com/office/officeart/2005/8/layout/vList2"/>
    <dgm:cxn modelId="{61EFE4F1-F936-49DF-87FC-D14B8F1581BF}" srcId="{990BA07B-ABA2-495A-888E-5FFE5A61BDD7}" destId="{7A3F94E8-BB57-43B8-BD7F-1496E5ADE42A}" srcOrd="4" destOrd="0" parTransId="{82BD5950-B9FB-4202-921D-7FBAD63EE7AB}" sibTransId="{F13CCA8F-93D0-454B-8A7F-8DB28B86007B}"/>
    <dgm:cxn modelId="{C2C687FA-08C1-45FC-8D6B-14B61DD9DA79}" type="presOf" srcId="{5D181925-2D04-4C0B-BCE5-729951AF55D8}" destId="{5E262187-A8A5-4B6D-A471-43FBA388994D}" srcOrd="0" destOrd="0" presId="urn:microsoft.com/office/officeart/2005/8/layout/vList2"/>
    <dgm:cxn modelId="{689C78E9-E85E-4D83-818C-AA0220CDF3CD}" type="presParOf" srcId="{B726CDDC-05D0-4260-9070-552B6A2279DA}" destId="{0D094ADC-3C37-4B12-9BE4-42A0A4D2BB2E}" srcOrd="0" destOrd="0" presId="urn:microsoft.com/office/officeart/2005/8/layout/vList2"/>
    <dgm:cxn modelId="{C9EDD613-427E-4498-82A5-8881DB0EEC67}" type="presParOf" srcId="{B726CDDC-05D0-4260-9070-552B6A2279DA}" destId="{B54D8EC0-E635-4A1A-912D-1F4E98DBCF0D}" srcOrd="1" destOrd="0" presId="urn:microsoft.com/office/officeart/2005/8/layout/vList2"/>
    <dgm:cxn modelId="{B779A7FD-3922-4C72-80FE-E0903B292D64}" type="presParOf" srcId="{B726CDDC-05D0-4260-9070-552B6A2279DA}" destId="{F43E0E9A-9A55-4252-91A0-6D2AC9A73BAA}" srcOrd="2" destOrd="0" presId="urn:microsoft.com/office/officeart/2005/8/layout/vList2"/>
    <dgm:cxn modelId="{643DD503-3558-416A-9C9B-581A292F746A}" type="presParOf" srcId="{B726CDDC-05D0-4260-9070-552B6A2279DA}" destId="{5DF6D7CD-716C-43C2-A00E-8D7E170C3989}" srcOrd="3" destOrd="0" presId="urn:microsoft.com/office/officeart/2005/8/layout/vList2"/>
    <dgm:cxn modelId="{E2DEDF59-ACBD-4FCE-ADE8-76D0C13ABBF1}" type="presParOf" srcId="{B726CDDC-05D0-4260-9070-552B6A2279DA}" destId="{4E1EC803-7D3A-4A30-934A-6B59799742CA}" srcOrd="4" destOrd="0" presId="urn:microsoft.com/office/officeart/2005/8/layout/vList2"/>
    <dgm:cxn modelId="{E7F3CBAB-DDF3-4E7C-93C9-8ADDA43588EC}" type="presParOf" srcId="{B726CDDC-05D0-4260-9070-552B6A2279DA}" destId="{AFB86EF0-7F7C-461B-99AB-409C2B653254}" srcOrd="5" destOrd="0" presId="urn:microsoft.com/office/officeart/2005/8/layout/vList2"/>
    <dgm:cxn modelId="{F7B236A9-B312-402F-B14E-B324CB2E0926}" type="presParOf" srcId="{B726CDDC-05D0-4260-9070-552B6A2279DA}" destId="{5E262187-A8A5-4B6D-A471-43FBA388994D}" srcOrd="6" destOrd="0" presId="urn:microsoft.com/office/officeart/2005/8/layout/vList2"/>
    <dgm:cxn modelId="{8D6A0DF2-96F0-459F-8832-6F55E2436323}" type="presParOf" srcId="{B726CDDC-05D0-4260-9070-552B6A2279DA}" destId="{1174868E-7BFF-4244-927A-8DC5D5A3E44B}" srcOrd="7" destOrd="0" presId="urn:microsoft.com/office/officeart/2005/8/layout/vList2"/>
    <dgm:cxn modelId="{8E4D2B43-D3DD-49D7-9A5B-99BE5E1EE1EC}" type="presParOf" srcId="{B726CDDC-05D0-4260-9070-552B6A2279DA}" destId="{B38C50D5-75C8-4DBC-9097-59B67D4FF858}" srcOrd="8" destOrd="0" presId="urn:microsoft.com/office/officeart/2005/8/layout/vList2"/>
    <dgm:cxn modelId="{636A444F-FA14-40E4-9DF5-2019D22AEC02}" type="presParOf" srcId="{B726CDDC-05D0-4260-9070-552B6A2279DA}" destId="{0491A03A-8F6A-4BB1-B15F-B0B1482602AC}" srcOrd="9" destOrd="0" presId="urn:microsoft.com/office/officeart/2005/8/layout/vList2"/>
    <dgm:cxn modelId="{0DD3BEA0-9444-4882-A23C-07BF2AC28F49}" type="presParOf" srcId="{B726CDDC-05D0-4260-9070-552B6A2279DA}" destId="{E9F577A9-2D9D-4C41-AF82-2AE3D70B219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7845D-6449-4514-9506-0D614659EB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C62EAEF-FBE7-4375-8356-96FC3D1F57AA}">
      <dgm:prSet/>
      <dgm:spPr/>
      <dgm:t>
        <a:bodyPr/>
        <a:lstStyle/>
        <a:p>
          <a:pPr>
            <a:lnSpc>
              <a:spcPct val="100000"/>
            </a:lnSpc>
          </a:pPr>
          <a:r>
            <a:rPr lang="en-US"/>
            <a:t>Databricks on AWS</a:t>
          </a:r>
        </a:p>
      </dgm:t>
    </dgm:pt>
    <dgm:pt modelId="{26BFC004-C1EC-4F55-BAA0-A70EAE9F6332}" type="parTrans" cxnId="{958CDF95-C08C-4CAB-9D50-43AA38AF0400}">
      <dgm:prSet/>
      <dgm:spPr/>
      <dgm:t>
        <a:bodyPr/>
        <a:lstStyle/>
        <a:p>
          <a:endParaRPr lang="en-US"/>
        </a:p>
      </dgm:t>
    </dgm:pt>
    <dgm:pt modelId="{FBBEF622-08F9-4678-80B9-45B46BD669C7}" type="sibTrans" cxnId="{958CDF95-C08C-4CAB-9D50-43AA38AF0400}">
      <dgm:prSet/>
      <dgm:spPr/>
      <dgm:t>
        <a:bodyPr/>
        <a:lstStyle/>
        <a:p>
          <a:endParaRPr lang="en-US"/>
        </a:p>
      </dgm:t>
    </dgm:pt>
    <dgm:pt modelId="{C28B0054-3F98-4B0F-8783-1138C873785B}">
      <dgm:prSet/>
      <dgm:spPr/>
      <dgm:t>
        <a:bodyPr/>
        <a:lstStyle/>
        <a:p>
          <a:pPr>
            <a:lnSpc>
              <a:spcPct val="100000"/>
            </a:lnSpc>
          </a:pPr>
          <a:r>
            <a:rPr lang="en-US"/>
            <a:t>Databricks Runtime: 11.3 LTS ML (Scala 2.12, Spark 3.3.0)</a:t>
          </a:r>
        </a:p>
      </dgm:t>
    </dgm:pt>
    <dgm:pt modelId="{B2EF3527-251C-42EC-BB68-5A2F06A5F6BF}" type="parTrans" cxnId="{220298D8-3285-4B85-BBA1-B616E9A4BEC5}">
      <dgm:prSet/>
      <dgm:spPr/>
      <dgm:t>
        <a:bodyPr/>
        <a:lstStyle/>
        <a:p>
          <a:endParaRPr lang="en-US"/>
        </a:p>
      </dgm:t>
    </dgm:pt>
    <dgm:pt modelId="{F2DD9932-776D-4B07-82C8-DE4DBAF29ABA}" type="sibTrans" cxnId="{220298D8-3285-4B85-BBA1-B616E9A4BEC5}">
      <dgm:prSet/>
      <dgm:spPr/>
      <dgm:t>
        <a:bodyPr/>
        <a:lstStyle/>
        <a:p>
          <a:endParaRPr lang="en-US"/>
        </a:p>
      </dgm:t>
    </dgm:pt>
    <dgm:pt modelId="{6856C4AD-F0D0-41EA-9568-F93C87094D9D}">
      <dgm:prSet/>
      <dgm:spPr/>
      <dgm:t>
        <a:bodyPr/>
        <a:lstStyle/>
        <a:p>
          <a:pPr>
            <a:lnSpc>
              <a:spcPct val="100000"/>
            </a:lnSpc>
          </a:pPr>
          <a:r>
            <a:rPr lang="en-US"/>
            <a:t>CPU Speed: 2.3 GHz (i3.xlarge)</a:t>
          </a:r>
        </a:p>
      </dgm:t>
    </dgm:pt>
    <dgm:pt modelId="{35FAC75C-9491-4A22-BDF2-2BECC8DFF595}" type="parTrans" cxnId="{907B6091-1B61-45C4-BEC1-42AE04D78375}">
      <dgm:prSet/>
      <dgm:spPr/>
      <dgm:t>
        <a:bodyPr/>
        <a:lstStyle/>
        <a:p>
          <a:endParaRPr lang="en-US"/>
        </a:p>
      </dgm:t>
    </dgm:pt>
    <dgm:pt modelId="{B2D67B05-89DD-4CBE-B97F-AA86D2C6098B}" type="sibTrans" cxnId="{907B6091-1B61-45C4-BEC1-42AE04D78375}">
      <dgm:prSet/>
      <dgm:spPr/>
      <dgm:t>
        <a:bodyPr/>
        <a:lstStyle/>
        <a:p>
          <a:endParaRPr lang="en-US"/>
        </a:p>
      </dgm:t>
    </dgm:pt>
    <dgm:pt modelId="{921A40F5-D3D1-484B-9E2E-89C6EA9DD7C5}">
      <dgm:prSet/>
      <dgm:spPr/>
      <dgm:t>
        <a:bodyPr/>
        <a:lstStyle/>
        <a:p>
          <a:pPr>
            <a:lnSpc>
              <a:spcPct val="100000"/>
            </a:lnSpc>
          </a:pPr>
          <a:r>
            <a:rPr lang="en-US"/>
            <a:t># of CPU cores: 4 per node x 2 = 8 cores total</a:t>
          </a:r>
        </a:p>
      </dgm:t>
    </dgm:pt>
    <dgm:pt modelId="{DEFF59A8-8DD6-41FA-B5A3-13D43FA7150A}" type="parTrans" cxnId="{A34B371D-1290-4B02-A7C1-5245DCD8FB0D}">
      <dgm:prSet/>
      <dgm:spPr/>
      <dgm:t>
        <a:bodyPr/>
        <a:lstStyle/>
        <a:p>
          <a:endParaRPr lang="en-US"/>
        </a:p>
      </dgm:t>
    </dgm:pt>
    <dgm:pt modelId="{AA3FFE4B-FE91-4E44-B47B-C8048C8F369A}" type="sibTrans" cxnId="{A34B371D-1290-4B02-A7C1-5245DCD8FB0D}">
      <dgm:prSet/>
      <dgm:spPr/>
      <dgm:t>
        <a:bodyPr/>
        <a:lstStyle/>
        <a:p>
          <a:endParaRPr lang="en-US"/>
        </a:p>
      </dgm:t>
    </dgm:pt>
    <dgm:pt modelId="{C27254CB-AF8B-437D-B9FF-6EEB6E08C468}">
      <dgm:prSet/>
      <dgm:spPr/>
      <dgm:t>
        <a:bodyPr/>
        <a:lstStyle/>
        <a:p>
          <a:pPr>
            <a:lnSpc>
              <a:spcPct val="100000"/>
            </a:lnSpc>
          </a:pPr>
          <a:r>
            <a:rPr lang="en-US"/>
            <a:t># of nodes: 2 (1 driver, 1 worker)</a:t>
          </a:r>
        </a:p>
      </dgm:t>
    </dgm:pt>
    <dgm:pt modelId="{CB76B1D4-5453-40E9-BA7C-FC9009D24F35}" type="parTrans" cxnId="{C48765DF-6DEB-445C-87A2-C48163F05A90}">
      <dgm:prSet/>
      <dgm:spPr/>
      <dgm:t>
        <a:bodyPr/>
        <a:lstStyle/>
        <a:p>
          <a:endParaRPr lang="en-US"/>
        </a:p>
      </dgm:t>
    </dgm:pt>
    <dgm:pt modelId="{B68D19C1-1BC7-44AE-90CC-EC7A61A3C35E}" type="sibTrans" cxnId="{C48765DF-6DEB-445C-87A2-C48163F05A90}">
      <dgm:prSet/>
      <dgm:spPr/>
      <dgm:t>
        <a:bodyPr/>
        <a:lstStyle/>
        <a:p>
          <a:endParaRPr lang="en-US"/>
        </a:p>
      </dgm:t>
    </dgm:pt>
    <dgm:pt modelId="{CFCA0DBE-4CAC-483F-ACCE-0C10BF78FFD4}">
      <dgm:prSet/>
      <dgm:spPr/>
      <dgm:t>
        <a:bodyPr/>
        <a:lstStyle/>
        <a:p>
          <a:pPr>
            <a:lnSpc>
              <a:spcPct val="100000"/>
            </a:lnSpc>
          </a:pPr>
          <a:r>
            <a:rPr lang="en-US"/>
            <a:t>Total Memory Size: 61 GiB (30.5 GiB per node x 2)</a:t>
          </a:r>
        </a:p>
      </dgm:t>
    </dgm:pt>
    <dgm:pt modelId="{BA69159D-D55B-4AB5-A69D-72271B534D4F}" type="parTrans" cxnId="{D700DA32-29D9-46BD-AC10-7099929AE658}">
      <dgm:prSet/>
      <dgm:spPr/>
      <dgm:t>
        <a:bodyPr/>
        <a:lstStyle/>
        <a:p>
          <a:endParaRPr lang="en-US"/>
        </a:p>
      </dgm:t>
    </dgm:pt>
    <dgm:pt modelId="{97AB2556-A1A8-4BC8-B575-A6E47F81E6C7}" type="sibTrans" cxnId="{D700DA32-29D9-46BD-AC10-7099929AE658}">
      <dgm:prSet/>
      <dgm:spPr/>
      <dgm:t>
        <a:bodyPr/>
        <a:lstStyle/>
        <a:p>
          <a:endParaRPr lang="en-US"/>
        </a:p>
      </dgm:t>
    </dgm:pt>
    <dgm:pt modelId="{45DE7CB6-F76D-4A61-9B49-6A91DD995117}" type="pres">
      <dgm:prSet presAssocID="{7D47845D-6449-4514-9506-0D614659EBD0}" presName="root" presStyleCnt="0">
        <dgm:presLayoutVars>
          <dgm:dir/>
          <dgm:resizeHandles val="exact"/>
        </dgm:presLayoutVars>
      </dgm:prSet>
      <dgm:spPr/>
    </dgm:pt>
    <dgm:pt modelId="{EEB33D3C-AC7F-4CD6-84A9-D5DB91F6B9D0}" type="pres">
      <dgm:prSet presAssocID="{DC62EAEF-FBE7-4375-8356-96FC3D1F57AA}" presName="compNode" presStyleCnt="0"/>
      <dgm:spPr/>
    </dgm:pt>
    <dgm:pt modelId="{85AEA0EF-51FE-4D2E-B163-187AB44E823A}" type="pres">
      <dgm:prSet presAssocID="{DC62EAEF-FBE7-4375-8356-96FC3D1F57AA}" presName="bgRect" presStyleLbl="bgShp" presStyleIdx="0" presStyleCnt="6"/>
      <dgm:spPr/>
    </dgm:pt>
    <dgm:pt modelId="{4E754BFA-6467-4EFF-B32F-B14283D629A1}" type="pres">
      <dgm:prSet presAssocID="{DC62EAEF-FBE7-4375-8356-96FC3D1F57A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18CBA97B-84EA-4EE4-AD02-51411EE90A5F}" type="pres">
      <dgm:prSet presAssocID="{DC62EAEF-FBE7-4375-8356-96FC3D1F57AA}" presName="spaceRect" presStyleCnt="0"/>
      <dgm:spPr/>
    </dgm:pt>
    <dgm:pt modelId="{3ECAAE5C-8369-4020-9932-8A1E5EB8B47C}" type="pres">
      <dgm:prSet presAssocID="{DC62EAEF-FBE7-4375-8356-96FC3D1F57AA}" presName="parTx" presStyleLbl="revTx" presStyleIdx="0" presStyleCnt="6">
        <dgm:presLayoutVars>
          <dgm:chMax val="0"/>
          <dgm:chPref val="0"/>
        </dgm:presLayoutVars>
      </dgm:prSet>
      <dgm:spPr/>
    </dgm:pt>
    <dgm:pt modelId="{5E71DD1A-CCEE-4A4F-BC56-B12D54DA2959}" type="pres">
      <dgm:prSet presAssocID="{FBBEF622-08F9-4678-80B9-45B46BD669C7}" presName="sibTrans" presStyleCnt="0"/>
      <dgm:spPr/>
    </dgm:pt>
    <dgm:pt modelId="{D4579F0A-D2D7-481E-8341-E9E0C9477664}" type="pres">
      <dgm:prSet presAssocID="{C28B0054-3F98-4B0F-8783-1138C873785B}" presName="compNode" presStyleCnt="0"/>
      <dgm:spPr/>
    </dgm:pt>
    <dgm:pt modelId="{E2E2D776-2D48-4901-A8EA-F9486A25C527}" type="pres">
      <dgm:prSet presAssocID="{C28B0054-3F98-4B0F-8783-1138C873785B}" presName="bgRect" presStyleLbl="bgShp" presStyleIdx="1" presStyleCnt="6"/>
      <dgm:spPr/>
    </dgm:pt>
    <dgm:pt modelId="{317458C2-4A99-4B59-BC71-EF3EA9D3543C}" type="pres">
      <dgm:prSet presAssocID="{C28B0054-3F98-4B0F-8783-1138C873785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arkler"/>
        </a:ext>
      </dgm:extLst>
    </dgm:pt>
    <dgm:pt modelId="{D8E905C7-62F1-4456-A354-29681151BE01}" type="pres">
      <dgm:prSet presAssocID="{C28B0054-3F98-4B0F-8783-1138C873785B}" presName="spaceRect" presStyleCnt="0"/>
      <dgm:spPr/>
    </dgm:pt>
    <dgm:pt modelId="{F6CAF940-7A92-4CFB-8EBF-12AF677536DB}" type="pres">
      <dgm:prSet presAssocID="{C28B0054-3F98-4B0F-8783-1138C873785B}" presName="parTx" presStyleLbl="revTx" presStyleIdx="1" presStyleCnt="6">
        <dgm:presLayoutVars>
          <dgm:chMax val="0"/>
          <dgm:chPref val="0"/>
        </dgm:presLayoutVars>
      </dgm:prSet>
      <dgm:spPr/>
    </dgm:pt>
    <dgm:pt modelId="{A62571C1-FBF4-40B8-8F1D-CA3433F6BFB8}" type="pres">
      <dgm:prSet presAssocID="{F2DD9932-776D-4B07-82C8-DE4DBAF29ABA}" presName="sibTrans" presStyleCnt="0"/>
      <dgm:spPr/>
    </dgm:pt>
    <dgm:pt modelId="{6D05FF66-0358-464C-AA66-092FDC92CA1A}" type="pres">
      <dgm:prSet presAssocID="{6856C4AD-F0D0-41EA-9568-F93C87094D9D}" presName="compNode" presStyleCnt="0"/>
      <dgm:spPr/>
    </dgm:pt>
    <dgm:pt modelId="{3972A343-BBBA-4C17-9257-FB9ACD684BB8}" type="pres">
      <dgm:prSet presAssocID="{6856C4AD-F0D0-41EA-9568-F93C87094D9D}" presName="bgRect" presStyleLbl="bgShp" presStyleIdx="2" presStyleCnt="6"/>
      <dgm:spPr/>
    </dgm:pt>
    <dgm:pt modelId="{AE58E9D4-E18F-4BFD-AE47-3E54324C5D90}" type="pres">
      <dgm:prSet presAssocID="{6856C4AD-F0D0-41EA-9568-F93C87094D9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router"/>
        </a:ext>
      </dgm:extLst>
    </dgm:pt>
    <dgm:pt modelId="{48696D1D-6550-4F15-ADFE-2B18629C4D8D}" type="pres">
      <dgm:prSet presAssocID="{6856C4AD-F0D0-41EA-9568-F93C87094D9D}" presName="spaceRect" presStyleCnt="0"/>
      <dgm:spPr/>
    </dgm:pt>
    <dgm:pt modelId="{B24E1803-4FFC-4B94-ADF8-FD0E05823B45}" type="pres">
      <dgm:prSet presAssocID="{6856C4AD-F0D0-41EA-9568-F93C87094D9D}" presName="parTx" presStyleLbl="revTx" presStyleIdx="2" presStyleCnt="6">
        <dgm:presLayoutVars>
          <dgm:chMax val="0"/>
          <dgm:chPref val="0"/>
        </dgm:presLayoutVars>
      </dgm:prSet>
      <dgm:spPr/>
    </dgm:pt>
    <dgm:pt modelId="{14AFDEA7-9741-4448-8660-8CACBBDC7D96}" type="pres">
      <dgm:prSet presAssocID="{B2D67B05-89DD-4CBE-B97F-AA86D2C6098B}" presName="sibTrans" presStyleCnt="0"/>
      <dgm:spPr/>
    </dgm:pt>
    <dgm:pt modelId="{0C19B936-9526-4C1D-8017-488D51EBBA9B}" type="pres">
      <dgm:prSet presAssocID="{921A40F5-D3D1-484B-9E2E-89C6EA9DD7C5}" presName="compNode" presStyleCnt="0"/>
      <dgm:spPr/>
    </dgm:pt>
    <dgm:pt modelId="{3E0E67DE-49D5-4282-A919-A24B17490F68}" type="pres">
      <dgm:prSet presAssocID="{921A40F5-D3D1-484B-9E2E-89C6EA9DD7C5}" presName="bgRect" presStyleLbl="bgShp" presStyleIdx="3" presStyleCnt="6"/>
      <dgm:spPr/>
    </dgm:pt>
    <dgm:pt modelId="{CC11E755-4A66-44CA-B67C-B034CD286660}" type="pres">
      <dgm:prSet presAssocID="{921A40F5-D3D1-484B-9E2E-89C6EA9DD7C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D7014C4E-7D38-4E60-9FC2-A9B3AF8B6518}" type="pres">
      <dgm:prSet presAssocID="{921A40F5-D3D1-484B-9E2E-89C6EA9DD7C5}" presName="spaceRect" presStyleCnt="0"/>
      <dgm:spPr/>
    </dgm:pt>
    <dgm:pt modelId="{909A9743-2C45-4922-AC2D-74E2B604656B}" type="pres">
      <dgm:prSet presAssocID="{921A40F5-D3D1-484B-9E2E-89C6EA9DD7C5}" presName="parTx" presStyleLbl="revTx" presStyleIdx="3" presStyleCnt="6">
        <dgm:presLayoutVars>
          <dgm:chMax val="0"/>
          <dgm:chPref val="0"/>
        </dgm:presLayoutVars>
      </dgm:prSet>
      <dgm:spPr/>
    </dgm:pt>
    <dgm:pt modelId="{4BEEC76B-C10A-4EC5-B2BC-650E661D27C7}" type="pres">
      <dgm:prSet presAssocID="{AA3FFE4B-FE91-4E44-B47B-C8048C8F369A}" presName="sibTrans" presStyleCnt="0"/>
      <dgm:spPr/>
    </dgm:pt>
    <dgm:pt modelId="{4863C232-007E-43A5-AAB4-51FCE4FB3319}" type="pres">
      <dgm:prSet presAssocID="{C27254CB-AF8B-437D-B9FF-6EEB6E08C468}" presName="compNode" presStyleCnt="0"/>
      <dgm:spPr/>
    </dgm:pt>
    <dgm:pt modelId="{F9E4167A-DE00-4F31-87E6-8834AFF60FAE}" type="pres">
      <dgm:prSet presAssocID="{C27254CB-AF8B-437D-B9FF-6EEB6E08C468}" presName="bgRect" presStyleLbl="bgShp" presStyleIdx="4" presStyleCnt="6"/>
      <dgm:spPr/>
    </dgm:pt>
    <dgm:pt modelId="{A79CA5CD-FE53-467B-BC29-3987EFEAB35C}" type="pres">
      <dgm:prSet presAssocID="{C27254CB-AF8B-437D-B9FF-6EEB6E08C46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3474CF7C-BE19-466A-A989-C32ADDC5A817}" type="pres">
      <dgm:prSet presAssocID="{C27254CB-AF8B-437D-B9FF-6EEB6E08C468}" presName="spaceRect" presStyleCnt="0"/>
      <dgm:spPr/>
    </dgm:pt>
    <dgm:pt modelId="{81CF61D3-353A-40ED-A650-F77B969645A1}" type="pres">
      <dgm:prSet presAssocID="{C27254CB-AF8B-437D-B9FF-6EEB6E08C468}" presName="parTx" presStyleLbl="revTx" presStyleIdx="4" presStyleCnt="6">
        <dgm:presLayoutVars>
          <dgm:chMax val="0"/>
          <dgm:chPref val="0"/>
        </dgm:presLayoutVars>
      </dgm:prSet>
      <dgm:spPr/>
    </dgm:pt>
    <dgm:pt modelId="{5746997C-0BBD-4A56-B2CE-972E3B74D908}" type="pres">
      <dgm:prSet presAssocID="{B68D19C1-1BC7-44AE-90CC-EC7A61A3C35E}" presName="sibTrans" presStyleCnt="0"/>
      <dgm:spPr/>
    </dgm:pt>
    <dgm:pt modelId="{94B1C4D7-CB87-4FC9-A27A-4F7732DB04E8}" type="pres">
      <dgm:prSet presAssocID="{CFCA0DBE-4CAC-483F-ACCE-0C10BF78FFD4}" presName="compNode" presStyleCnt="0"/>
      <dgm:spPr/>
    </dgm:pt>
    <dgm:pt modelId="{9A10F61B-B696-4E51-881C-36E578D38C61}" type="pres">
      <dgm:prSet presAssocID="{CFCA0DBE-4CAC-483F-ACCE-0C10BF78FFD4}" presName="bgRect" presStyleLbl="bgShp" presStyleIdx="5" presStyleCnt="6"/>
      <dgm:spPr/>
    </dgm:pt>
    <dgm:pt modelId="{4776C41D-5AD5-422B-812C-AA7EA2695DB6}" type="pres">
      <dgm:prSet presAssocID="{CFCA0DBE-4CAC-483F-ACCE-0C10BF78FF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atabase"/>
        </a:ext>
      </dgm:extLst>
    </dgm:pt>
    <dgm:pt modelId="{D32C43E7-6E15-4F22-83B3-3C870375EB3C}" type="pres">
      <dgm:prSet presAssocID="{CFCA0DBE-4CAC-483F-ACCE-0C10BF78FFD4}" presName="spaceRect" presStyleCnt="0"/>
      <dgm:spPr/>
    </dgm:pt>
    <dgm:pt modelId="{41BA16FC-8DE6-40A0-A263-FBFF8225C68F}" type="pres">
      <dgm:prSet presAssocID="{CFCA0DBE-4CAC-483F-ACCE-0C10BF78FFD4}" presName="parTx" presStyleLbl="revTx" presStyleIdx="5" presStyleCnt="6">
        <dgm:presLayoutVars>
          <dgm:chMax val="0"/>
          <dgm:chPref val="0"/>
        </dgm:presLayoutVars>
      </dgm:prSet>
      <dgm:spPr/>
    </dgm:pt>
  </dgm:ptLst>
  <dgm:cxnLst>
    <dgm:cxn modelId="{23DBE209-F2FB-44BB-864D-C83C0C1C8C20}" type="presOf" srcId="{DC62EAEF-FBE7-4375-8356-96FC3D1F57AA}" destId="{3ECAAE5C-8369-4020-9932-8A1E5EB8B47C}" srcOrd="0" destOrd="0" presId="urn:microsoft.com/office/officeart/2018/2/layout/IconVerticalSolidList"/>
    <dgm:cxn modelId="{5009641A-BBAB-4872-9A94-D3ACEE6228BF}" type="presOf" srcId="{921A40F5-D3D1-484B-9E2E-89C6EA9DD7C5}" destId="{909A9743-2C45-4922-AC2D-74E2B604656B}" srcOrd="0" destOrd="0" presId="urn:microsoft.com/office/officeart/2018/2/layout/IconVerticalSolidList"/>
    <dgm:cxn modelId="{A34B371D-1290-4B02-A7C1-5245DCD8FB0D}" srcId="{7D47845D-6449-4514-9506-0D614659EBD0}" destId="{921A40F5-D3D1-484B-9E2E-89C6EA9DD7C5}" srcOrd="3" destOrd="0" parTransId="{DEFF59A8-8DD6-41FA-B5A3-13D43FA7150A}" sibTransId="{AA3FFE4B-FE91-4E44-B47B-C8048C8F369A}"/>
    <dgm:cxn modelId="{7D1E3F21-562A-446F-B398-1AE2AB8FF8CD}" type="presOf" srcId="{C27254CB-AF8B-437D-B9FF-6EEB6E08C468}" destId="{81CF61D3-353A-40ED-A650-F77B969645A1}" srcOrd="0" destOrd="0" presId="urn:microsoft.com/office/officeart/2018/2/layout/IconVerticalSolidList"/>
    <dgm:cxn modelId="{D700DA32-29D9-46BD-AC10-7099929AE658}" srcId="{7D47845D-6449-4514-9506-0D614659EBD0}" destId="{CFCA0DBE-4CAC-483F-ACCE-0C10BF78FFD4}" srcOrd="5" destOrd="0" parTransId="{BA69159D-D55B-4AB5-A69D-72271B534D4F}" sibTransId="{97AB2556-A1A8-4BC8-B575-A6E47F81E6C7}"/>
    <dgm:cxn modelId="{8F5EE675-4063-49B3-A343-AC8C9588772C}" type="presOf" srcId="{C28B0054-3F98-4B0F-8783-1138C873785B}" destId="{F6CAF940-7A92-4CFB-8EBF-12AF677536DB}" srcOrd="0" destOrd="0" presId="urn:microsoft.com/office/officeart/2018/2/layout/IconVerticalSolidList"/>
    <dgm:cxn modelId="{907B6091-1B61-45C4-BEC1-42AE04D78375}" srcId="{7D47845D-6449-4514-9506-0D614659EBD0}" destId="{6856C4AD-F0D0-41EA-9568-F93C87094D9D}" srcOrd="2" destOrd="0" parTransId="{35FAC75C-9491-4A22-BDF2-2BECC8DFF595}" sibTransId="{B2D67B05-89DD-4CBE-B97F-AA86D2C6098B}"/>
    <dgm:cxn modelId="{958CDF95-C08C-4CAB-9D50-43AA38AF0400}" srcId="{7D47845D-6449-4514-9506-0D614659EBD0}" destId="{DC62EAEF-FBE7-4375-8356-96FC3D1F57AA}" srcOrd="0" destOrd="0" parTransId="{26BFC004-C1EC-4F55-BAA0-A70EAE9F6332}" sibTransId="{FBBEF622-08F9-4678-80B9-45B46BD669C7}"/>
    <dgm:cxn modelId="{B7DA20B1-72D5-47B4-BE3D-1F566E872BB8}" type="presOf" srcId="{7D47845D-6449-4514-9506-0D614659EBD0}" destId="{45DE7CB6-F76D-4A61-9B49-6A91DD995117}" srcOrd="0" destOrd="0" presId="urn:microsoft.com/office/officeart/2018/2/layout/IconVerticalSolidList"/>
    <dgm:cxn modelId="{220298D8-3285-4B85-BBA1-B616E9A4BEC5}" srcId="{7D47845D-6449-4514-9506-0D614659EBD0}" destId="{C28B0054-3F98-4B0F-8783-1138C873785B}" srcOrd="1" destOrd="0" parTransId="{B2EF3527-251C-42EC-BB68-5A2F06A5F6BF}" sibTransId="{F2DD9932-776D-4B07-82C8-DE4DBAF29ABA}"/>
    <dgm:cxn modelId="{C48765DF-6DEB-445C-87A2-C48163F05A90}" srcId="{7D47845D-6449-4514-9506-0D614659EBD0}" destId="{C27254CB-AF8B-437D-B9FF-6EEB6E08C468}" srcOrd="4" destOrd="0" parTransId="{CB76B1D4-5453-40E9-BA7C-FC9009D24F35}" sibTransId="{B68D19C1-1BC7-44AE-90CC-EC7A61A3C35E}"/>
    <dgm:cxn modelId="{131126EC-A7A7-44C1-8DFD-F0F5F8AECF14}" type="presOf" srcId="{CFCA0DBE-4CAC-483F-ACCE-0C10BF78FFD4}" destId="{41BA16FC-8DE6-40A0-A263-FBFF8225C68F}" srcOrd="0" destOrd="0" presId="urn:microsoft.com/office/officeart/2018/2/layout/IconVerticalSolidList"/>
    <dgm:cxn modelId="{CF0851FF-2CEA-453B-9891-CE45D977BA69}" type="presOf" srcId="{6856C4AD-F0D0-41EA-9568-F93C87094D9D}" destId="{B24E1803-4FFC-4B94-ADF8-FD0E05823B45}" srcOrd="0" destOrd="0" presId="urn:microsoft.com/office/officeart/2018/2/layout/IconVerticalSolidList"/>
    <dgm:cxn modelId="{41E58DAA-971B-40F5-A24F-D131C3C83378}" type="presParOf" srcId="{45DE7CB6-F76D-4A61-9B49-6A91DD995117}" destId="{EEB33D3C-AC7F-4CD6-84A9-D5DB91F6B9D0}" srcOrd="0" destOrd="0" presId="urn:microsoft.com/office/officeart/2018/2/layout/IconVerticalSolidList"/>
    <dgm:cxn modelId="{EA2F009F-9B2C-471E-937F-6C0E62E1595C}" type="presParOf" srcId="{EEB33D3C-AC7F-4CD6-84A9-D5DB91F6B9D0}" destId="{85AEA0EF-51FE-4D2E-B163-187AB44E823A}" srcOrd="0" destOrd="0" presId="urn:microsoft.com/office/officeart/2018/2/layout/IconVerticalSolidList"/>
    <dgm:cxn modelId="{33A886F7-1987-42BA-AE6E-640CEE2F7A77}" type="presParOf" srcId="{EEB33D3C-AC7F-4CD6-84A9-D5DB91F6B9D0}" destId="{4E754BFA-6467-4EFF-B32F-B14283D629A1}" srcOrd="1" destOrd="0" presId="urn:microsoft.com/office/officeart/2018/2/layout/IconVerticalSolidList"/>
    <dgm:cxn modelId="{01345C47-DA31-4B87-8732-16C5F5A5F20D}" type="presParOf" srcId="{EEB33D3C-AC7F-4CD6-84A9-D5DB91F6B9D0}" destId="{18CBA97B-84EA-4EE4-AD02-51411EE90A5F}" srcOrd="2" destOrd="0" presId="urn:microsoft.com/office/officeart/2018/2/layout/IconVerticalSolidList"/>
    <dgm:cxn modelId="{257356A7-F4E1-4C92-BE49-85F6AA088378}" type="presParOf" srcId="{EEB33D3C-AC7F-4CD6-84A9-D5DB91F6B9D0}" destId="{3ECAAE5C-8369-4020-9932-8A1E5EB8B47C}" srcOrd="3" destOrd="0" presId="urn:microsoft.com/office/officeart/2018/2/layout/IconVerticalSolidList"/>
    <dgm:cxn modelId="{59B974BA-B348-4396-B0F5-90EEAD96D22B}" type="presParOf" srcId="{45DE7CB6-F76D-4A61-9B49-6A91DD995117}" destId="{5E71DD1A-CCEE-4A4F-BC56-B12D54DA2959}" srcOrd="1" destOrd="0" presId="urn:microsoft.com/office/officeart/2018/2/layout/IconVerticalSolidList"/>
    <dgm:cxn modelId="{61120611-5CFD-401B-9891-977533F923EF}" type="presParOf" srcId="{45DE7CB6-F76D-4A61-9B49-6A91DD995117}" destId="{D4579F0A-D2D7-481E-8341-E9E0C9477664}" srcOrd="2" destOrd="0" presId="urn:microsoft.com/office/officeart/2018/2/layout/IconVerticalSolidList"/>
    <dgm:cxn modelId="{A353014F-40B4-4020-B8E2-DE5B875A282B}" type="presParOf" srcId="{D4579F0A-D2D7-481E-8341-E9E0C9477664}" destId="{E2E2D776-2D48-4901-A8EA-F9486A25C527}" srcOrd="0" destOrd="0" presId="urn:microsoft.com/office/officeart/2018/2/layout/IconVerticalSolidList"/>
    <dgm:cxn modelId="{876386CE-0D64-45D8-A09D-44A81EFF0D3E}" type="presParOf" srcId="{D4579F0A-D2D7-481E-8341-E9E0C9477664}" destId="{317458C2-4A99-4B59-BC71-EF3EA9D3543C}" srcOrd="1" destOrd="0" presId="urn:microsoft.com/office/officeart/2018/2/layout/IconVerticalSolidList"/>
    <dgm:cxn modelId="{EED91DD7-EBA6-43EE-B22E-2F223B1D303A}" type="presParOf" srcId="{D4579F0A-D2D7-481E-8341-E9E0C9477664}" destId="{D8E905C7-62F1-4456-A354-29681151BE01}" srcOrd="2" destOrd="0" presId="urn:microsoft.com/office/officeart/2018/2/layout/IconVerticalSolidList"/>
    <dgm:cxn modelId="{F715422F-509B-444B-9270-C1822CA806EB}" type="presParOf" srcId="{D4579F0A-D2D7-481E-8341-E9E0C9477664}" destId="{F6CAF940-7A92-4CFB-8EBF-12AF677536DB}" srcOrd="3" destOrd="0" presId="urn:microsoft.com/office/officeart/2018/2/layout/IconVerticalSolidList"/>
    <dgm:cxn modelId="{8AD3D030-D718-4D9E-9E59-EAC590FE3924}" type="presParOf" srcId="{45DE7CB6-F76D-4A61-9B49-6A91DD995117}" destId="{A62571C1-FBF4-40B8-8F1D-CA3433F6BFB8}" srcOrd="3" destOrd="0" presId="urn:microsoft.com/office/officeart/2018/2/layout/IconVerticalSolidList"/>
    <dgm:cxn modelId="{4D4C050C-CCF5-4B4F-A59C-7BC3D5609033}" type="presParOf" srcId="{45DE7CB6-F76D-4A61-9B49-6A91DD995117}" destId="{6D05FF66-0358-464C-AA66-092FDC92CA1A}" srcOrd="4" destOrd="0" presId="urn:microsoft.com/office/officeart/2018/2/layout/IconVerticalSolidList"/>
    <dgm:cxn modelId="{E62F5D45-3571-4E67-A82F-0D3D176A494B}" type="presParOf" srcId="{6D05FF66-0358-464C-AA66-092FDC92CA1A}" destId="{3972A343-BBBA-4C17-9257-FB9ACD684BB8}" srcOrd="0" destOrd="0" presId="urn:microsoft.com/office/officeart/2018/2/layout/IconVerticalSolidList"/>
    <dgm:cxn modelId="{5492E492-241A-4FCB-A81F-883235982B51}" type="presParOf" srcId="{6D05FF66-0358-464C-AA66-092FDC92CA1A}" destId="{AE58E9D4-E18F-4BFD-AE47-3E54324C5D90}" srcOrd="1" destOrd="0" presId="urn:microsoft.com/office/officeart/2018/2/layout/IconVerticalSolidList"/>
    <dgm:cxn modelId="{6566B7D4-761C-43F4-A107-FB1C4C13990A}" type="presParOf" srcId="{6D05FF66-0358-464C-AA66-092FDC92CA1A}" destId="{48696D1D-6550-4F15-ADFE-2B18629C4D8D}" srcOrd="2" destOrd="0" presId="urn:microsoft.com/office/officeart/2018/2/layout/IconVerticalSolidList"/>
    <dgm:cxn modelId="{62C131A9-D594-4223-835E-1953F7E6BA06}" type="presParOf" srcId="{6D05FF66-0358-464C-AA66-092FDC92CA1A}" destId="{B24E1803-4FFC-4B94-ADF8-FD0E05823B45}" srcOrd="3" destOrd="0" presId="urn:microsoft.com/office/officeart/2018/2/layout/IconVerticalSolidList"/>
    <dgm:cxn modelId="{ADB37597-F67D-49AD-B59D-31CE4744DC40}" type="presParOf" srcId="{45DE7CB6-F76D-4A61-9B49-6A91DD995117}" destId="{14AFDEA7-9741-4448-8660-8CACBBDC7D96}" srcOrd="5" destOrd="0" presId="urn:microsoft.com/office/officeart/2018/2/layout/IconVerticalSolidList"/>
    <dgm:cxn modelId="{9E4BB27F-5DD4-4C0C-8EF5-F20E8019F7E2}" type="presParOf" srcId="{45DE7CB6-F76D-4A61-9B49-6A91DD995117}" destId="{0C19B936-9526-4C1D-8017-488D51EBBA9B}" srcOrd="6" destOrd="0" presId="urn:microsoft.com/office/officeart/2018/2/layout/IconVerticalSolidList"/>
    <dgm:cxn modelId="{E8A6F36A-9688-499A-84E4-5645B8AACE22}" type="presParOf" srcId="{0C19B936-9526-4C1D-8017-488D51EBBA9B}" destId="{3E0E67DE-49D5-4282-A919-A24B17490F68}" srcOrd="0" destOrd="0" presId="urn:microsoft.com/office/officeart/2018/2/layout/IconVerticalSolidList"/>
    <dgm:cxn modelId="{8DCB060A-9D64-488C-A831-BB5E583AF8B0}" type="presParOf" srcId="{0C19B936-9526-4C1D-8017-488D51EBBA9B}" destId="{CC11E755-4A66-44CA-B67C-B034CD286660}" srcOrd="1" destOrd="0" presId="urn:microsoft.com/office/officeart/2018/2/layout/IconVerticalSolidList"/>
    <dgm:cxn modelId="{63DAA3B7-FE09-4F66-BABD-59B42D8C346A}" type="presParOf" srcId="{0C19B936-9526-4C1D-8017-488D51EBBA9B}" destId="{D7014C4E-7D38-4E60-9FC2-A9B3AF8B6518}" srcOrd="2" destOrd="0" presId="urn:microsoft.com/office/officeart/2018/2/layout/IconVerticalSolidList"/>
    <dgm:cxn modelId="{9DA29B33-D6F4-4052-B3A0-31F67B8FE9EB}" type="presParOf" srcId="{0C19B936-9526-4C1D-8017-488D51EBBA9B}" destId="{909A9743-2C45-4922-AC2D-74E2B604656B}" srcOrd="3" destOrd="0" presId="urn:microsoft.com/office/officeart/2018/2/layout/IconVerticalSolidList"/>
    <dgm:cxn modelId="{E9DAA12A-293C-467F-BAE5-1C62E1F26BAD}" type="presParOf" srcId="{45DE7CB6-F76D-4A61-9B49-6A91DD995117}" destId="{4BEEC76B-C10A-4EC5-B2BC-650E661D27C7}" srcOrd="7" destOrd="0" presId="urn:microsoft.com/office/officeart/2018/2/layout/IconVerticalSolidList"/>
    <dgm:cxn modelId="{8C655771-41F8-4E10-BF6E-E7F853444AA3}" type="presParOf" srcId="{45DE7CB6-F76D-4A61-9B49-6A91DD995117}" destId="{4863C232-007E-43A5-AAB4-51FCE4FB3319}" srcOrd="8" destOrd="0" presId="urn:microsoft.com/office/officeart/2018/2/layout/IconVerticalSolidList"/>
    <dgm:cxn modelId="{0F2EF3A0-1FA1-497A-99AF-42B887F21241}" type="presParOf" srcId="{4863C232-007E-43A5-AAB4-51FCE4FB3319}" destId="{F9E4167A-DE00-4F31-87E6-8834AFF60FAE}" srcOrd="0" destOrd="0" presId="urn:microsoft.com/office/officeart/2018/2/layout/IconVerticalSolidList"/>
    <dgm:cxn modelId="{86A47FEA-0494-428D-B7B2-1DF504B60696}" type="presParOf" srcId="{4863C232-007E-43A5-AAB4-51FCE4FB3319}" destId="{A79CA5CD-FE53-467B-BC29-3987EFEAB35C}" srcOrd="1" destOrd="0" presId="urn:microsoft.com/office/officeart/2018/2/layout/IconVerticalSolidList"/>
    <dgm:cxn modelId="{FC74AF0D-104E-46DA-AA02-E6BD063D4C85}" type="presParOf" srcId="{4863C232-007E-43A5-AAB4-51FCE4FB3319}" destId="{3474CF7C-BE19-466A-A989-C32ADDC5A817}" srcOrd="2" destOrd="0" presId="urn:microsoft.com/office/officeart/2018/2/layout/IconVerticalSolidList"/>
    <dgm:cxn modelId="{86650DC5-7985-41D5-94B9-97E0098C4F77}" type="presParOf" srcId="{4863C232-007E-43A5-AAB4-51FCE4FB3319}" destId="{81CF61D3-353A-40ED-A650-F77B969645A1}" srcOrd="3" destOrd="0" presId="urn:microsoft.com/office/officeart/2018/2/layout/IconVerticalSolidList"/>
    <dgm:cxn modelId="{85EAE933-DB9E-4C3C-BDEB-C404A64F4242}" type="presParOf" srcId="{45DE7CB6-F76D-4A61-9B49-6A91DD995117}" destId="{5746997C-0BBD-4A56-B2CE-972E3B74D908}" srcOrd="9" destOrd="0" presId="urn:microsoft.com/office/officeart/2018/2/layout/IconVerticalSolidList"/>
    <dgm:cxn modelId="{3E43ACBA-33A8-45A3-BA76-8D26DBE20F52}" type="presParOf" srcId="{45DE7CB6-F76D-4A61-9B49-6A91DD995117}" destId="{94B1C4D7-CB87-4FC9-A27A-4F7732DB04E8}" srcOrd="10" destOrd="0" presId="urn:microsoft.com/office/officeart/2018/2/layout/IconVerticalSolidList"/>
    <dgm:cxn modelId="{D7CE5F7F-4AFE-4129-934A-2ADAF6656092}" type="presParOf" srcId="{94B1C4D7-CB87-4FC9-A27A-4F7732DB04E8}" destId="{9A10F61B-B696-4E51-881C-36E578D38C61}" srcOrd="0" destOrd="0" presId="urn:microsoft.com/office/officeart/2018/2/layout/IconVerticalSolidList"/>
    <dgm:cxn modelId="{BEF91B5C-F105-4E60-BE9E-DD950071F5A3}" type="presParOf" srcId="{94B1C4D7-CB87-4FC9-A27A-4F7732DB04E8}" destId="{4776C41D-5AD5-422B-812C-AA7EA2695DB6}" srcOrd="1" destOrd="0" presId="urn:microsoft.com/office/officeart/2018/2/layout/IconVerticalSolidList"/>
    <dgm:cxn modelId="{3B0C6EBE-770E-4A37-A98C-4EDEC0B2178C}" type="presParOf" srcId="{94B1C4D7-CB87-4FC9-A27A-4F7732DB04E8}" destId="{D32C43E7-6E15-4F22-83B3-3C870375EB3C}" srcOrd="2" destOrd="0" presId="urn:microsoft.com/office/officeart/2018/2/layout/IconVerticalSolidList"/>
    <dgm:cxn modelId="{5BF2996F-22B0-43E6-AFA0-860B2A5E5044}" type="presParOf" srcId="{94B1C4D7-CB87-4FC9-A27A-4F7732DB04E8}" destId="{41BA16FC-8DE6-40A0-A263-FBFF8225C6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94ADC-3C37-4B12-9BE4-42A0A4D2BB2E}">
      <dsp:nvSpPr>
        <dsp:cNvPr id="0" name=""/>
        <dsp:cNvSpPr/>
      </dsp:nvSpPr>
      <dsp:spPr>
        <a:xfrm>
          <a:off x="0" y="319218"/>
          <a:ext cx="4862446" cy="74353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Introduction</a:t>
          </a:r>
        </a:p>
      </dsp:txBody>
      <dsp:txXfrm>
        <a:off x="36296" y="355514"/>
        <a:ext cx="4789854" cy="670943"/>
      </dsp:txXfrm>
    </dsp:sp>
    <dsp:sp modelId="{F43E0E9A-9A55-4252-91A0-6D2AC9A73BAA}">
      <dsp:nvSpPr>
        <dsp:cNvPr id="0" name=""/>
        <dsp:cNvSpPr/>
      </dsp:nvSpPr>
      <dsp:spPr>
        <a:xfrm>
          <a:off x="0" y="1152033"/>
          <a:ext cx="4862446" cy="74353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Relavance</a:t>
          </a:r>
        </a:p>
      </dsp:txBody>
      <dsp:txXfrm>
        <a:off x="36296" y="1188329"/>
        <a:ext cx="4789854" cy="670943"/>
      </dsp:txXfrm>
    </dsp:sp>
    <dsp:sp modelId="{4E1EC803-7D3A-4A30-934A-6B59799742CA}">
      <dsp:nvSpPr>
        <dsp:cNvPr id="0" name=""/>
        <dsp:cNvSpPr/>
      </dsp:nvSpPr>
      <dsp:spPr>
        <a:xfrm>
          <a:off x="0" y="1984848"/>
          <a:ext cx="4862446" cy="74353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Data and H/W Specifications</a:t>
          </a:r>
        </a:p>
      </dsp:txBody>
      <dsp:txXfrm>
        <a:off x="36296" y="2021144"/>
        <a:ext cx="4789854" cy="670943"/>
      </dsp:txXfrm>
    </dsp:sp>
    <dsp:sp modelId="{5E262187-A8A5-4B6D-A471-43FBA388994D}">
      <dsp:nvSpPr>
        <dsp:cNvPr id="0" name=""/>
        <dsp:cNvSpPr/>
      </dsp:nvSpPr>
      <dsp:spPr>
        <a:xfrm>
          <a:off x="0" y="2817663"/>
          <a:ext cx="4862446" cy="74353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Github &amp; Code</a:t>
          </a:r>
        </a:p>
      </dsp:txBody>
      <dsp:txXfrm>
        <a:off x="36296" y="2853959"/>
        <a:ext cx="4789854" cy="670943"/>
      </dsp:txXfrm>
    </dsp:sp>
    <dsp:sp modelId="{B38C50D5-75C8-4DBC-9097-59B67D4FF858}">
      <dsp:nvSpPr>
        <dsp:cNvPr id="0" name=""/>
        <dsp:cNvSpPr/>
      </dsp:nvSpPr>
      <dsp:spPr>
        <a:xfrm>
          <a:off x="0" y="3650478"/>
          <a:ext cx="4862446" cy="74353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Deliverables</a:t>
          </a:r>
        </a:p>
      </dsp:txBody>
      <dsp:txXfrm>
        <a:off x="36296" y="3686774"/>
        <a:ext cx="4789854" cy="670943"/>
      </dsp:txXfrm>
    </dsp:sp>
    <dsp:sp modelId="{E9F577A9-2D9D-4C41-AF82-2AE3D70B2191}">
      <dsp:nvSpPr>
        <dsp:cNvPr id="0" name=""/>
        <dsp:cNvSpPr/>
      </dsp:nvSpPr>
      <dsp:spPr>
        <a:xfrm>
          <a:off x="0" y="4483293"/>
          <a:ext cx="4862446" cy="74353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Comparison</a:t>
          </a:r>
        </a:p>
      </dsp:txBody>
      <dsp:txXfrm>
        <a:off x="36296" y="4519589"/>
        <a:ext cx="4789854" cy="6709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EA0EF-51FE-4D2E-B163-187AB44E823A}">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54BFA-6467-4EFF-B32F-B14283D629A1}">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CAAE5C-8369-4020-9932-8A1E5EB8B47C}">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Databricks on AWS</a:t>
          </a:r>
        </a:p>
      </dsp:txBody>
      <dsp:txXfrm>
        <a:off x="692764" y="1407"/>
        <a:ext cx="9822835" cy="599796"/>
      </dsp:txXfrm>
    </dsp:sp>
    <dsp:sp modelId="{E2E2D776-2D48-4901-A8EA-F9486A25C527}">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7458C2-4A99-4B59-BC71-EF3EA9D3543C}">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AF940-7A92-4CFB-8EBF-12AF677536DB}">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Databricks Runtime: 11.3 LTS ML (Scala 2.12, Spark 3.3.0)</a:t>
          </a:r>
        </a:p>
      </dsp:txBody>
      <dsp:txXfrm>
        <a:off x="692764" y="751152"/>
        <a:ext cx="9822835" cy="599796"/>
      </dsp:txXfrm>
    </dsp:sp>
    <dsp:sp modelId="{3972A343-BBBA-4C17-9257-FB9ACD684BB8}">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58E9D4-E18F-4BFD-AE47-3E54324C5D90}">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E1803-4FFC-4B94-ADF8-FD0E05823B45}">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CPU Speed: 2.3 GHz (i3.xlarge)</a:t>
          </a:r>
        </a:p>
      </dsp:txBody>
      <dsp:txXfrm>
        <a:off x="692764" y="1500898"/>
        <a:ext cx="9822835" cy="599796"/>
      </dsp:txXfrm>
    </dsp:sp>
    <dsp:sp modelId="{3E0E67DE-49D5-4282-A919-A24B17490F68}">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1E755-4A66-44CA-B67C-B034CD286660}">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9A9743-2C45-4922-AC2D-74E2B604656B}">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 of CPU cores: 4 per node x 2 = 8 cores total</a:t>
          </a:r>
        </a:p>
      </dsp:txBody>
      <dsp:txXfrm>
        <a:off x="692764" y="2250643"/>
        <a:ext cx="9822835" cy="599796"/>
      </dsp:txXfrm>
    </dsp:sp>
    <dsp:sp modelId="{F9E4167A-DE00-4F31-87E6-8834AFF60FAE}">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9CA5CD-FE53-467B-BC29-3987EFEAB35C}">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CF61D3-353A-40ED-A650-F77B969645A1}">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 of nodes: 2 (1 driver, 1 worker)</a:t>
          </a:r>
        </a:p>
      </dsp:txBody>
      <dsp:txXfrm>
        <a:off x="692764" y="3000388"/>
        <a:ext cx="9822835" cy="599796"/>
      </dsp:txXfrm>
    </dsp:sp>
    <dsp:sp modelId="{9A10F61B-B696-4E51-881C-36E578D38C61}">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76C41D-5AD5-422B-812C-AA7EA2695DB6}">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BA16FC-8DE6-40A0-A263-FBFF8225C68F}">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Total Memory Size: 61 GiB (30.5 GiB per node x 2)</a:t>
          </a:r>
        </a:p>
      </dsp:txBody>
      <dsp:txXfrm>
        <a:off x="692764" y="3750134"/>
        <a:ext cx="9822835" cy="5997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occer Ball Hitting The Net Goal">
            <a:extLst>
              <a:ext uri="{FF2B5EF4-FFF2-40B4-BE49-F238E27FC236}">
                <a16:creationId xmlns:a16="http://schemas.microsoft.com/office/drawing/2014/main" id="{2238D3F6-EB54-A336-A7AF-323D57CF831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 y="-22"/>
            <a:ext cx="12191997" cy="6858022"/>
          </a:xfrm>
          <a:prstGeom prst="rect">
            <a:avLst/>
          </a:prstGeom>
        </p:spPr>
      </p:pic>
      <p:sp>
        <p:nvSpPr>
          <p:cNvPr id="8" name="Rectangle 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14966" y="566337"/>
            <a:ext cx="5452529" cy="3728614"/>
          </a:xfrm>
        </p:spPr>
        <p:txBody>
          <a:bodyPr anchor="t">
            <a:normAutofit/>
          </a:bodyPr>
          <a:lstStyle/>
          <a:p>
            <a:pPr algn="l"/>
            <a:r>
              <a:rPr lang="en-US" sz="5200" b="1">
                <a:solidFill>
                  <a:srgbClr val="FFFFFF"/>
                </a:solidFill>
              </a:rPr>
              <a:t>Soccer Betting Analysis</a:t>
            </a:r>
            <a:endParaRPr lang="en-US" b="1"/>
          </a:p>
        </p:txBody>
      </p:sp>
      <p:sp>
        <p:nvSpPr>
          <p:cNvPr id="3" name="Subtitle 2"/>
          <p:cNvSpPr>
            <a:spLocks noGrp="1"/>
          </p:cNvSpPr>
          <p:nvPr>
            <p:ph type="subTitle" idx="1"/>
          </p:nvPr>
        </p:nvSpPr>
        <p:spPr>
          <a:xfrm>
            <a:off x="318015" y="4486977"/>
            <a:ext cx="5449479" cy="1499873"/>
          </a:xfrm>
        </p:spPr>
        <p:txBody>
          <a:bodyPr vert="horz" lIns="91440" tIns="45720" rIns="91440" bIns="45720" rtlCol="0" anchor="b">
            <a:normAutofit/>
          </a:bodyPr>
          <a:lstStyle/>
          <a:p>
            <a:pPr algn="l"/>
            <a:r>
              <a:rPr lang="en-US" b="1">
                <a:solidFill>
                  <a:srgbClr val="FFFFFF"/>
                </a:solidFill>
              </a:rPr>
              <a:t>By: Team 2 -  Daniel Ozorio Delfin,</a:t>
            </a:r>
            <a:r>
              <a:rPr lang="en-US" b="1">
                <a:solidFill>
                  <a:srgbClr val="FFFFFF"/>
                </a:solidFill>
                <a:ea typeface="+mn-lt"/>
                <a:cs typeface="+mn-lt"/>
              </a:rPr>
              <a:t> Ryuichi Matsushita, Atharva </a:t>
            </a:r>
            <a:r>
              <a:rPr lang="en-US" b="1" err="1">
                <a:solidFill>
                  <a:srgbClr val="FFFFFF"/>
                </a:solidFill>
                <a:ea typeface="+mn-lt"/>
                <a:cs typeface="+mn-lt"/>
              </a:rPr>
              <a:t>Borole</a:t>
            </a:r>
            <a:endParaRPr lang="en-US" b="1"/>
          </a:p>
          <a:p>
            <a:pPr algn="l"/>
            <a:endParaRPr lang="en-US" b="1">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0E2AE-AE27-1480-04A6-81BBC55FA1F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Zeppelin Results Summary</a:t>
            </a:r>
          </a:p>
        </p:txBody>
      </p:sp>
      <p:pic>
        <p:nvPicPr>
          <p:cNvPr id="4" name="Content Placeholder 3" descr="A screenshot of a computer&#10;&#10;AI-generated content may be incorrect.">
            <a:extLst>
              <a:ext uri="{FF2B5EF4-FFF2-40B4-BE49-F238E27FC236}">
                <a16:creationId xmlns:a16="http://schemas.microsoft.com/office/drawing/2014/main" id="{E11CC904-C806-33A5-81CA-B84A47EE2A37}"/>
              </a:ext>
            </a:extLst>
          </p:cNvPr>
          <p:cNvPicPr>
            <a:picLocks noGrp="1" noChangeAspect="1"/>
          </p:cNvPicPr>
          <p:nvPr>
            <p:ph idx="1"/>
          </p:nvPr>
        </p:nvPicPr>
        <p:blipFill>
          <a:blip r:embed="rId2"/>
          <a:stretch>
            <a:fillRect/>
          </a:stretch>
        </p:blipFill>
        <p:spPr>
          <a:xfrm>
            <a:off x="4038600" y="1585330"/>
            <a:ext cx="7188199" cy="368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37973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9037-281B-476B-FF3A-37516F0B256E}"/>
              </a:ext>
            </a:extLst>
          </p:cNvPr>
          <p:cNvSpPr>
            <a:spLocks noGrp="1"/>
          </p:cNvSpPr>
          <p:nvPr>
            <p:ph type="title"/>
          </p:nvPr>
        </p:nvSpPr>
        <p:spPr/>
        <p:txBody>
          <a:bodyPr/>
          <a:lstStyle/>
          <a:p>
            <a:r>
              <a:rPr lang="en-US"/>
              <a:t>Columns that affect the accuracy the most are:</a:t>
            </a:r>
          </a:p>
        </p:txBody>
      </p:sp>
      <p:sp>
        <p:nvSpPr>
          <p:cNvPr id="3" name="Content Placeholder 2">
            <a:extLst>
              <a:ext uri="{FF2B5EF4-FFF2-40B4-BE49-F238E27FC236}">
                <a16:creationId xmlns:a16="http://schemas.microsoft.com/office/drawing/2014/main" id="{282084A8-D3B1-F282-BC4C-9FA89FC2AA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87079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77C0-96A2-7E62-CA7D-35C79EC0BB96}"/>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7591E438-66BC-81EA-DC48-1B16A43E49F7}"/>
              </a:ext>
            </a:extLst>
          </p:cNvPr>
          <p:cNvSpPr>
            <a:spLocks noGrp="1"/>
          </p:cNvSpPr>
          <p:nvPr>
            <p:ph idx="1"/>
          </p:nvPr>
        </p:nvSpPr>
        <p:spPr/>
        <p:txBody>
          <a:bodyPr vert="horz" lIns="91440" tIns="45720" rIns="91440" bIns="45720" rtlCol="0" anchor="t">
            <a:normAutofit/>
          </a:bodyPr>
          <a:lstStyle/>
          <a:p>
            <a:r>
              <a:rPr lang="en-US"/>
              <a:t>From our project, </a:t>
            </a:r>
          </a:p>
        </p:txBody>
      </p:sp>
    </p:spTree>
    <p:extLst>
      <p:ext uri="{BB962C8B-B14F-4D97-AF65-F5344CB8AC3E}">
        <p14:creationId xmlns:p14="http://schemas.microsoft.com/office/powerpoint/2010/main" val="3012817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FD9CDBA8-3020-0F57-8031-45CCA8E75B46}"/>
              </a:ext>
            </a:extLst>
          </p:cNvPr>
          <p:cNvPicPr>
            <a:picLocks noChangeAspect="1"/>
          </p:cNvPicPr>
          <p:nvPr/>
        </p:nvPicPr>
        <p:blipFill>
          <a:blip r:embed="rId2">
            <a:alphaModFix amt="50000"/>
          </a:blip>
          <a:srcRect r="-2" b="6263"/>
          <a:stretch/>
        </p:blipFill>
        <p:spPr>
          <a:xfrm>
            <a:off x="20" y="1"/>
            <a:ext cx="12191980" cy="6857999"/>
          </a:xfrm>
          <a:prstGeom prst="rect">
            <a:avLst/>
          </a:prstGeom>
        </p:spPr>
      </p:pic>
      <p:sp>
        <p:nvSpPr>
          <p:cNvPr id="2" name="Title 1">
            <a:extLst>
              <a:ext uri="{FF2B5EF4-FFF2-40B4-BE49-F238E27FC236}">
                <a16:creationId xmlns:a16="http://schemas.microsoft.com/office/drawing/2014/main" id="{DE20432C-B9F7-0C23-F491-1288703B1A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Any questions?</a:t>
            </a:r>
          </a:p>
        </p:txBody>
      </p:sp>
    </p:spTree>
    <p:extLst>
      <p:ext uri="{BB962C8B-B14F-4D97-AF65-F5344CB8AC3E}">
        <p14:creationId xmlns:p14="http://schemas.microsoft.com/office/powerpoint/2010/main" val="92828241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A760E-2CDB-1908-C0A5-3EB767E636D4}"/>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85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E131E-8449-AD5F-D26C-F91818ACE5FB}"/>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Agenda</a:t>
            </a:r>
          </a:p>
        </p:txBody>
      </p:sp>
      <p:graphicFrame>
        <p:nvGraphicFramePr>
          <p:cNvPr id="22" name="Content Placeholder 2">
            <a:extLst>
              <a:ext uri="{FF2B5EF4-FFF2-40B4-BE49-F238E27FC236}">
                <a16:creationId xmlns:a16="http://schemas.microsoft.com/office/drawing/2014/main" id="{330C894D-9E87-D8B9-8244-559FCE9D0C3E}"/>
              </a:ext>
            </a:extLst>
          </p:cNvPr>
          <p:cNvGraphicFramePr>
            <a:graphicFrameLocks noGrp="1"/>
          </p:cNvGraphicFramePr>
          <p:nvPr>
            <p:ph idx="1"/>
          </p:nvPr>
        </p:nvGraphicFramePr>
        <p:xfrm>
          <a:off x="6503158" y="649480"/>
          <a:ext cx="48624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83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occer ball in goal">
            <a:extLst>
              <a:ext uri="{FF2B5EF4-FFF2-40B4-BE49-F238E27FC236}">
                <a16:creationId xmlns:a16="http://schemas.microsoft.com/office/drawing/2014/main" id="{43199DFC-F048-7C44-5A69-373040D2D77C}"/>
              </a:ext>
            </a:extLst>
          </p:cNvPr>
          <p:cNvPicPr>
            <a:picLocks noChangeAspect="1"/>
          </p:cNvPicPr>
          <p:nvPr/>
        </p:nvPicPr>
        <p:blipFill>
          <a:blip r:embed="rId2">
            <a:alphaModFix amt="40000"/>
          </a:blip>
          <a:srcRect t="1912" b="13819"/>
          <a:stretch/>
        </p:blipFill>
        <p:spPr>
          <a:xfrm>
            <a:off x="20" y="10"/>
            <a:ext cx="12191979" cy="6857990"/>
          </a:xfrm>
          <a:prstGeom prst="rect">
            <a:avLst/>
          </a:prstGeom>
        </p:spPr>
      </p:pic>
      <p:sp>
        <p:nvSpPr>
          <p:cNvPr id="2" name="Title 1">
            <a:extLst>
              <a:ext uri="{FF2B5EF4-FFF2-40B4-BE49-F238E27FC236}">
                <a16:creationId xmlns:a16="http://schemas.microsoft.com/office/drawing/2014/main" id="{4A43064C-A5C2-7671-F2AF-4E79A35AD7CB}"/>
              </a:ext>
            </a:extLst>
          </p:cNvPr>
          <p:cNvSpPr>
            <a:spLocks noGrp="1"/>
          </p:cNvSpPr>
          <p:nvPr>
            <p:ph type="title"/>
          </p:nvPr>
        </p:nvSpPr>
        <p:spPr>
          <a:xfrm>
            <a:off x="841249" y="941832"/>
            <a:ext cx="10506456" cy="2057400"/>
          </a:xfrm>
        </p:spPr>
        <p:txBody>
          <a:bodyPr anchor="b">
            <a:normAutofit/>
          </a:bodyPr>
          <a:lstStyle/>
          <a:p>
            <a:r>
              <a:rPr lang="en-US" sz="5000">
                <a:solidFill>
                  <a:schemeClr val="bg1"/>
                </a:solidFill>
              </a:rPr>
              <a:t>Introduction</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7CAA40-F3EC-07D8-D735-1DF8F2088F79}"/>
              </a:ext>
            </a:extLst>
          </p:cNvPr>
          <p:cNvSpPr>
            <a:spLocks noGrp="1"/>
          </p:cNvSpPr>
          <p:nvPr>
            <p:ph idx="1"/>
          </p:nvPr>
        </p:nvSpPr>
        <p:spPr>
          <a:xfrm>
            <a:off x="841248" y="3502152"/>
            <a:ext cx="10506456" cy="2670048"/>
          </a:xfrm>
        </p:spPr>
        <p:txBody>
          <a:bodyPr vert="horz" lIns="91440" tIns="45720" rIns="91440" bIns="45720" rtlCol="0">
            <a:normAutofit/>
          </a:bodyPr>
          <a:lstStyle/>
          <a:p>
            <a:pPr>
              <a:buNone/>
            </a:pPr>
            <a:r>
              <a:rPr lang="en-US" sz="2000">
                <a:solidFill>
                  <a:schemeClr val="bg1"/>
                </a:solidFill>
                <a:latin typeface="Arial"/>
                <a:cs typeface="Arial"/>
              </a:rPr>
              <a:t>  In this presentation, we explore how soccer sports betting data can be used to predict the outcome of matches. By analyzing odds, betting patterns, and historical performance, we aim to uncover insights that enhance predictive accuracy.</a:t>
            </a:r>
            <a:endParaRPr lang="en-US" sz="2000">
              <a:solidFill>
                <a:schemeClr val="bg1"/>
              </a:solidFill>
            </a:endParaRPr>
          </a:p>
        </p:txBody>
      </p:sp>
    </p:spTree>
    <p:extLst>
      <p:ext uri="{BB962C8B-B14F-4D97-AF65-F5344CB8AC3E}">
        <p14:creationId xmlns:p14="http://schemas.microsoft.com/office/powerpoint/2010/main" val="1032616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ED5DDE-25B2-4FCB-86DF-A945BEDFC80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Laptop Secure">
            <a:extLst>
              <a:ext uri="{FF2B5EF4-FFF2-40B4-BE49-F238E27FC236}">
                <a16:creationId xmlns:a16="http://schemas.microsoft.com/office/drawing/2014/main" id="{E0D21966-6D41-B6D6-C40C-D378D1DB97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471" y="941355"/>
            <a:ext cx="2601592" cy="2601592"/>
          </a:xfrm>
          <a:prstGeom prst="rect">
            <a:avLst/>
          </a:prstGeom>
        </p:spPr>
      </p:pic>
      <p:grpSp>
        <p:nvGrpSpPr>
          <p:cNvPr id="26" name="Group 25">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27" name="Oval 26">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7BF48-F4E7-AAB0-49F2-644B4A5A6E55}"/>
              </a:ext>
            </a:extLst>
          </p:cNvPr>
          <p:cNvSpPr>
            <a:spLocks noGrp="1"/>
          </p:cNvSpPr>
          <p:nvPr>
            <p:ph type="title"/>
          </p:nvPr>
        </p:nvSpPr>
        <p:spPr>
          <a:xfrm>
            <a:off x="702591" y="3404608"/>
            <a:ext cx="3520789" cy="2666087"/>
          </a:xfrm>
        </p:spPr>
        <p:txBody>
          <a:bodyPr>
            <a:normAutofit/>
          </a:bodyPr>
          <a:lstStyle/>
          <a:p>
            <a:pPr algn="ctr"/>
            <a:r>
              <a:rPr lang="en-US">
                <a:solidFill>
                  <a:schemeClr val="bg1"/>
                </a:solidFill>
              </a:rPr>
              <a:t>Relevance</a:t>
            </a:r>
          </a:p>
        </p:txBody>
      </p:sp>
      <p:grpSp>
        <p:nvGrpSpPr>
          <p:cNvPr id="3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3" name="Freeform: Shape 3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7" name="Freeform: Shape 36">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15" name="Content Placeholder 2">
            <a:extLst>
              <a:ext uri="{FF2B5EF4-FFF2-40B4-BE49-F238E27FC236}">
                <a16:creationId xmlns:a16="http://schemas.microsoft.com/office/drawing/2014/main" id="{710EDA88-CB53-73AB-6E2A-49733452C3CA}"/>
              </a:ext>
            </a:extLst>
          </p:cNvPr>
          <p:cNvSpPr>
            <a:spLocks noGrp="1"/>
          </p:cNvSpPr>
          <p:nvPr>
            <p:ph idx="1"/>
          </p:nvPr>
        </p:nvSpPr>
        <p:spPr>
          <a:xfrm>
            <a:off x="6477270" y="1130846"/>
            <a:ext cx="4974771" cy="4351338"/>
          </a:xfrm>
        </p:spPr>
        <p:txBody>
          <a:bodyPr vert="horz" lIns="91440" tIns="45720" rIns="91440" bIns="45720" rtlCol="0">
            <a:normAutofit/>
          </a:bodyPr>
          <a:lstStyle/>
          <a:p>
            <a:r>
              <a:rPr lang="en-US" sz="2000">
                <a:solidFill>
                  <a:schemeClr val="bg1"/>
                </a:solidFill>
                <a:latin typeface="Arial"/>
                <a:cs typeface="Arial"/>
              </a:rPr>
              <a:t>To develop a data-driven model that utilizes sports betting data to accurately predict soccer match outcomes, showcasing the potential of analytics in enhancing forecasting and decision-making in sports.</a:t>
            </a:r>
          </a:p>
          <a:p>
            <a:endParaRPr lang="en-US" sz="2000">
              <a:solidFill>
                <a:schemeClr val="bg1"/>
              </a:solidFill>
              <a:latin typeface="Arial"/>
              <a:cs typeface="Arial"/>
            </a:endParaRPr>
          </a:p>
          <a:p>
            <a:r>
              <a:rPr lang="en-US" sz="2000">
                <a:solidFill>
                  <a:schemeClr val="bg1"/>
                </a:solidFill>
                <a:latin typeface="Arial"/>
                <a:cs typeface="Arial"/>
              </a:rPr>
              <a:t>For the betting industry, more accurate models can help detect anomalies and reduce fraud. For sports analysts and teams, such models can uncover hidden performance trends and inform strategic decisions.</a:t>
            </a:r>
          </a:p>
        </p:txBody>
      </p:sp>
    </p:spTree>
    <p:extLst>
      <p:ext uri="{BB962C8B-B14F-4D97-AF65-F5344CB8AC3E}">
        <p14:creationId xmlns:p14="http://schemas.microsoft.com/office/powerpoint/2010/main" val="1094167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9BDF-B699-C00F-8E42-11944DF071EB}"/>
              </a:ext>
            </a:extLst>
          </p:cNvPr>
          <p:cNvSpPr>
            <a:spLocks noGrp="1"/>
          </p:cNvSpPr>
          <p:nvPr>
            <p:ph type="title"/>
          </p:nvPr>
        </p:nvSpPr>
        <p:spPr/>
        <p:txBody>
          <a:bodyPr/>
          <a:lstStyle/>
          <a:p>
            <a:r>
              <a:rPr lang="en-US"/>
              <a:t>Data Specifications</a:t>
            </a:r>
          </a:p>
        </p:txBody>
      </p:sp>
      <p:sp>
        <p:nvSpPr>
          <p:cNvPr id="6" name="Text Placeholder 5">
            <a:extLst>
              <a:ext uri="{FF2B5EF4-FFF2-40B4-BE49-F238E27FC236}">
                <a16:creationId xmlns:a16="http://schemas.microsoft.com/office/drawing/2014/main" id="{6D482981-3B42-0339-F504-F36F048E179B}"/>
              </a:ext>
            </a:extLst>
          </p:cNvPr>
          <p:cNvSpPr>
            <a:spLocks noGrp="1"/>
          </p:cNvSpPr>
          <p:nvPr>
            <p:ph type="body" idx="1"/>
          </p:nvPr>
        </p:nvSpPr>
        <p:spPr/>
        <p:txBody>
          <a:bodyPr/>
          <a:lstStyle/>
          <a:p>
            <a:r>
              <a:rPr lang="en-US" sz="2800" b="0"/>
              <a:t>Data Information: </a:t>
            </a:r>
            <a:endParaRPr lang="en-US"/>
          </a:p>
        </p:txBody>
      </p:sp>
      <p:graphicFrame>
        <p:nvGraphicFramePr>
          <p:cNvPr id="9" name="Content Placeholder 8">
            <a:extLst>
              <a:ext uri="{FF2B5EF4-FFF2-40B4-BE49-F238E27FC236}">
                <a16:creationId xmlns:a16="http://schemas.microsoft.com/office/drawing/2014/main" id="{01114C5F-01DE-D08B-6BDB-DF4B025A2980}"/>
              </a:ext>
            </a:extLst>
          </p:cNvPr>
          <p:cNvGraphicFramePr>
            <a:graphicFrameLocks noGrp="1"/>
          </p:cNvGraphicFramePr>
          <p:nvPr>
            <p:ph sz="half" idx="2"/>
            <p:extLst>
              <p:ext uri="{D42A27DB-BD31-4B8C-83A1-F6EECF244321}">
                <p14:modId xmlns:p14="http://schemas.microsoft.com/office/powerpoint/2010/main" val="4068375348"/>
              </p:ext>
            </p:extLst>
          </p:nvPr>
        </p:nvGraphicFramePr>
        <p:xfrm>
          <a:off x="839788" y="2505075"/>
          <a:ext cx="5157786" cy="741680"/>
        </p:xfrm>
        <a:graphic>
          <a:graphicData uri="http://schemas.openxmlformats.org/drawingml/2006/table">
            <a:tbl>
              <a:tblPr firstRow="1" bandRow="1">
                <a:tableStyleId>{5C22544A-7EE6-4342-B048-85BDC9FD1C3A}</a:tableStyleId>
              </a:tblPr>
              <a:tblGrid>
                <a:gridCol w="2578893">
                  <a:extLst>
                    <a:ext uri="{9D8B030D-6E8A-4147-A177-3AD203B41FA5}">
                      <a16:colId xmlns:a16="http://schemas.microsoft.com/office/drawing/2014/main" val="1784274794"/>
                    </a:ext>
                  </a:extLst>
                </a:gridCol>
                <a:gridCol w="2578893">
                  <a:extLst>
                    <a:ext uri="{9D8B030D-6E8A-4147-A177-3AD203B41FA5}">
                      <a16:colId xmlns:a16="http://schemas.microsoft.com/office/drawing/2014/main" val="3766786871"/>
                    </a:ext>
                  </a:extLst>
                </a:gridCol>
              </a:tblGrid>
              <a:tr h="370840">
                <a:tc>
                  <a:txBody>
                    <a:bodyPr/>
                    <a:lstStyle/>
                    <a:p>
                      <a:r>
                        <a:rPr lang="en-US"/>
                        <a:t>Dataset Name</a:t>
                      </a:r>
                    </a:p>
                  </a:txBody>
                  <a:tcPr/>
                </a:tc>
                <a:tc>
                  <a:txBody>
                    <a:bodyPr/>
                    <a:lstStyle/>
                    <a:p>
                      <a:r>
                        <a:rPr lang="en-US"/>
                        <a:t>Dataset Size</a:t>
                      </a:r>
                    </a:p>
                  </a:txBody>
                  <a:tcPr/>
                </a:tc>
                <a:extLst>
                  <a:ext uri="{0D108BD9-81ED-4DB2-BD59-A6C34878D82A}">
                    <a16:rowId xmlns:a16="http://schemas.microsoft.com/office/drawing/2014/main" val="1388737017"/>
                  </a:ext>
                </a:extLst>
              </a:tr>
              <a:tr h="370840">
                <a:tc>
                  <a:txBody>
                    <a:bodyPr/>
                    <a:lstStyle/>
                    <a:p>
                      <a:pPr lvl="0">
                        <a:buNone/>
                      </a:pPr>
                      <a:r>
                        <a:rPr lang="en-US"/>
                        <a:t>*insert the name*</a:t>
                      </a:r>
                    </a:p>
                  </a:txBody>
                  <a:tcPr/>
                </a:tc>
                <a:tc>
                  <a:txBody>
                    <a:bodyPr/>
                    <a:lstStyle/>
                    <a:p>
                      <a:r>
                        <a:rPr lang="en-US"/>
                        <a:t>*insert the size*</a:t>
                      </a:r>
                    </a:p>
                  </a:txBody>
                  <a:tcPr/>
                </a:tc>
                <a:extLst>
                  <a:ext uri="{0D108BD9-81ED-4DB2-BD59-A6C34878D82A}">
                    <a16:rowId xmlns:a16="http://schemas.microsoft.com/office/drawing/2014/main" val="2036924480"/>
                  </a:ext>
                </a:extLst>
              </a:tr>
            </a:tbl>
          </a:graphicData>
        </a:graphic>
      </p:graphicFrame>
      <p:sp>
        <p:nvSpPr>
          <p:cNvPr id="7" name="Text Placeholder 6">
            <a:extLst>
              <a:ext uri="{FF2B5EF4-FFF2-40B4-BE49-F238E27FC236}">
                <a16:creationId xmlns:a16="http://schemas.microsoft.com/office/drawing/2014/main" id="{EE9CBA0B-65C4-2C98-F879-E902F210B3B7}"/>
              </a:ext>
            </a:extLst>
          </p:cNvPr>
          <p:cNvSpPr>
            <a:spLocks noGrp="1"/>
          </p:cNvSpPr>
          <p:nvPr>
            <p:ph type="body" sz="quarter" idx="3"/>
          </p:nvPr>
        </p:nvSpPr>
        <p:spPr/>
        <p:txBody>
          <a:bodyPr/>
          <a:lstStyle/>
          <a:p>
            <a:r>
              <a:rPr lang="en-US" sz="2800" b="0"/>
              <a:t>Dataset URL:</a:t>
            </a:r>
            <a:endParaRPr lang="en-US"/>
          </a:p>
        </p:txBody>
      </p:sp>
      <p:sp>
        <p:nvSpPr>
          <p:cNvPr id="8" name="Content Placeholder 7">
            <a:extLst>
              <a:ext uri="{FF2B5EF4-FFF2-40B4-BE49-F238E27FC236}">
                <a16:creationId xmlns:a16="http://schemas.microsoft.com/office/drawing/2014/main" id="{247B434C-2D35-BDEF-E2D8-63E9C07DBC22}"/>
              </a:ext>
            </a:extLst>
          </p:cNvPr>
          <p:cNvSpPr>
            <a:spLocks noGrp="1"/>
          </p:cNvSpPr>
          <p:nvPr>
            <p:ph sz="quarter" idx="4"/>
          </p:nvPr>
        </p:nvSpPr>
        <p:spPr/>
        <p:txBody>
          <a:bodyPr vert="horz" lIns="91440" tIns="45720" rIns="91440" bIns="45720" rtlCol="0" anchor="t">
            <a:normAutofit/>
          </a:bodyPr>
          <a:lstStyle/>
          <a:p>
            <a:r>
              <a:rPr lang="en-US"/>
              <a:t>*add link here*</a:t>
            </a:r>
          </a:p>
        </p:txBody>
      </p:sp>
    </p:spTree>
    <p:extLst>
      <p:ext uri="{BB962C8B-B14F-4D97-AF65-F5344CB8AC3E}">
        <p14:creationId xmlns:p14="http://schemas.microsoft.com/office/powerpoint/2010/main" val="170261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4380-51D6-DB4A-A024-7BDAA2EFB32F}"/>
              </a:ext>
            </a:extLst>
          </p:cNvPr>
          <p:cNvSpPr>
            <a:spLocks noGrp="1"/>
          </p:cNvSpPr>
          <p:nvPr>
            <p:ph type="title"/>
          </p:nvPr>
        </p:nvSpPr>
        <p:spPr/>
        <p:txBody>
          <a:bodyPr/>
          <a:lstStyle/>
          <a:p>
            <a:r>
              <a:rPr lang="en-US"/>
              <a:t>H/W Specifications</a:t>
            </a:r>
          </a:p>
        </p:txBody>
      </p:sp>
      <p:graphicFrame>
        <p:nvGraphicFramePr>
          <p:cNvPr id="6" name="Content Placeholder 2">
            <a:extLst>
              <a:ext uri="{FF2B5EF4-FFF2-40B4-BE49-F238E27FC236}">
                <a16:creationId xmlns:a16="http://schemas.microsoft.com/office/drawing/2014/main" id="{11234744-F438-C244-CA9C-FCDD8B731EB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478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AA9C-B156-8EB5-CE31-F0B821FBE45F}"/>
              </a:ext>
            </a:extLst>
          </p:cNvPr>
          <p:cNvSpPr>
            <a:spLocks noGrp="1"/>
          </p:cNvSpPr>
          <p:nvPr>
            <p:ph type="title"/>
          </p:nvPr>
        </p:nvSpPr>
        <p:spPr/>
        <p:txBody>
          <a:bodyPr/>
          <a:lstStyle/>
          <a:p>
            <a:r>
              <a:rPr lang="en-US" err="1"/>
              <a:t>Github</a:t>
            </a:r>
          </a:p>
        </p:txBody>
      </p:sp>
      <p:sp>
        <p:nvSpPr>
          <p:cNvPr id="3" name="Content Placeholder 2">
            <a:extLst>
              <a:ext uri="{FF2B5EF4-FFF2-40B4-BE49-F238E27FC236}">
                <a16:creationId xmlns:a16="http://schemas.microsoft.com/office/drawing/2014/main" id="{70378884-8298-FD9F-B06C-11B784AD86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3979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E4DA-DB90-B5E1-6A57-B82F5E51E514}"/>
              </a:ext>
            </a:extLst>
          </p:cNvPr>
          <p:cNvSpPr>
            <a:spLocks noGrp="1"/>
          </p:cNvSpPr>
          <p:nvPr>
            <p:ph type="title"/>
          </p:nvPr>
        </p:nvSpPr>
        <p:spPr/>
        <p:txBody>
          <a:bodyPr/>
          <a:lstStyle/>
          <a:p>
            <a:r>
              <a:rPr lang="en-US"/>
              <a:t>Code</a:t>
            </a:r>
          </a:p>
        </p:txBody>
      </p:sp>
      <p:sp>
        <p:nvSpPr>
          <p:cNvPr id="3" name="Content Placeholder 2">
            <a:extLst>
              <a:ext uri="{FF2B5EF4-FFF2-40B4-BE49-F238E27FC236}">
                <a16:creationId xmlns:a16="http://schemas.microsoft.com/office/drawing/2014/main" id="{637ABE3C-4B62-9726-932D-82647D161AF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0188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74E03-8E6D-B479-AF41-B995F8DC800F}"/>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kern="1200">
                <a:solidFill>
                  <a:schemeClr val="bg1"/>
                </a:solidFill>
                <a:latin typeface="+mj-lt"/>
                <a:ea typeface="+mj-ea"/>
                <a:cs typeface="+mj-cs"/>
              </a:rPr>
              <a:t>Spark vs Zeppelin Comparison...</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76452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910AD2796DDB4E88BBB568B353A72B" ma:contentTypeVersion="4" ma:contentTypeDescription="Create a new document." ma:contentTypeScope="" ma:versionID="3adcc8c643fb5ada4fa4e8e89e0202e2">
  <xsd:schema xmlns:xsd="http://www.w3.org/2001/XMLSchema" xmlns:xs="http://www.w3.org/2001/XMLSchema" xmlns:p="http://schemas.microsoft.com/office/2006/metadata/properties" xmlns:ns2="860533ac-8eb4-4691-865b-ed0c3736eb8c" targetNamespace="http://schemas.microsoft.com/office/2006/metadata/properties" ma:root="true" ma:fieldsID="35bb5bf60a91849bf88214df06f8b938" ns2:_="">
    <xsd:import namespace="860533ac-8eb4-4691-865b-ed0c3736eb8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0533ac-8eb4-4691-865b-ed0c3736eb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866974-5307-46D5-94A7-315FECD19EAC}">
  <ds:schemaRefs>
    <ds:schemaRef ds:uri="http://schemas.microsoft.com/sharepoint/v3/contenttype/forms"/>
  </ds:schemaRefs>
</ds:datastoreItem>
</file>

<file path=customXml/itemProps2.xml><?xml version="1.0" encoding="utf-8"?>
<ds:datastoreItem xmlns:ds="http://schemas.openxmlformats.org/officeDocument/2006/customXml" ds:itemID="{91E89480-A5C2-490A-BD79-5E1E142E99D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500287C-B7D3-450C-830C-C59D958FE4A2}">
  <ds:schemaRefs>
    <ds:schemaRef ds:uri="860533ac-8eb4-4691-865b-ed0c3736eb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Soccer Betting Analysis</vt:lpstr>
      <vt:lpstr>Agenda</vt:lpstr>
      <vt:lpstr>Introduction</vt:lpstr>
      <vt:lpstr>Relevance</vt:lpstr>
      <vt:lpstr>Data Specifications</vt:lpstr>
      <vt:lpstr>H/W Specifications</vt:lpstr>
      <vt:lpstr>Github</vt:lpstr>
      <vt:lpstr>Code</vt:lpstr>
      <vt:lpstr>Spark vs Zeppelin Comparison...</vt:lpstr>
      <vt:lpstr>Zeppelin Results Summary</vt:lpstr>
      <vt:lpstr>Columns that affect the accuracy the most are:</vt:lpstr>
      <vt:lpstr>Conclusion</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2025-05-05T02:13:37Z</dcterms:created>
  <dcterms:modified xsi:type="dcterms:W3CDTF">2025-05-05T05:50:50Z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0x01010047910AD2796DDB4E88BBB568B353A72B</vt:lpwstr>
  </property>
</Properties>
</file>